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28" r:id="rId2"/>
    <p:sldId id="332" r:id="rId3"/>
    <p:sldId id="330" r:id="rId4"/>
    <p:sldId id="5697" r:id="rId5"/>
    <p:sldId id="278" r:id="rId6"/>
    <p:sldId id="5694" r:id="rId7"/>
    <p:sldId id="5695" r:id="rId8"/>
    <p:sldId id="271" r:id="rId9"/>
    <p:sldId id="5667" r:id="rId10"/>
    <p:sldId id="279" r:id="rId11"/>
    <p:sldId id="5690" r:id="rId12"/>
    <p:sldId id="280" r:id="rId13"/>
    <p:sldId id="5661" r:id="rId14"/>
    <p:sldId id="273" r:id="rId15"/>
    <p:sldId id="274" r:id="rId16"/>
    <p:sldId id="276" r:id="rId17"/>
    <p:sldId id="4326" r:id="rId18"/>
    <p:sldId id="329" r:id="rId19"/>
    <p:sldId id="5692" r:id="rId20"/>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F1E7E5-2C73-4F46-8CE3-3A09546176E7}" v="94" dt="2023-09-11T08:42:02.485"/>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59" autoAdjust="0"/>
    <p:restoredTop sz="94660"/>
  </p:normalViewPr>
  <p:slideViewPr>
    <p:cSldViewPr snapToGrid="0">
      <p:cViewPr varScale="1">
        <p:scale>
          <a:sx n="67" d="100"/>
          <a:sy n="67" d="100"/>
        </p:scale>
        <p:origin x="660" y="40"/>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UVILLE Nicolas" userId="ba501024-5b5a-42fd-b56f-aa6136d2d1a8" providerId="ADAL" clId="{A4761C16-418A-4901-9DBC-A6FF08BC815E}"/>
    <pc:docChg chg="undo redo custSel addSld delSld modSld sldOrd">
      <pc:chgData name="NEUVILLE Nicolas" userId="ba501024-5b5a-42fd-b56f-aa6136d2d1a8" providerId="ADAL" clId="{A4761C16-418A-4901-9DBC-A6FF08BC815E}" dt="2023-09-07T14:40:39.390" v="1162" actId="14734"/>
      <pc:docMkLst>
        <pc:docMk/>
      </pc:docMkLst>
      <pc:sldChg chg="del ord">
        <pc:chgData name="NEUVILLE Nicolas" userId="ba501024-5b5a-42fd-b56f-aa6136d2d1a8" providerId="ADAL" clId="{A4761C16-418A-4901-9DBC-A6FF08BC815E}" dt="2023-09-06T17:52:58.976" v="194" actId="47"/>
        <pc:sldMkLst>
          <pc:docMk/>
          <pc:sldMk cId="3632756746" sldId="257"/>
        </pc:sldMkLst>
      </pc:sldChg>
      <pc:sldChg chg="addSp delSp modSp mod">
        <pc:chgData name="NEUVILLE Nicolas" userId="ba501024-5b5a-42fd-b56f-aa6136d2d1a8" providerId="ADAL" clId="{A4761C16-418A-4901-9DBC-A6FF08BC815E}" dt="2023-09-06T19:36:35.376" v="278" actId="14100"/>
        <pc:sldMkLst>
          <pc:docMk/>
          <pc:sldMk cId="3099280908" sldId="271"/>
        </pc:sldMkLst>
        <pc:spChg chg="mod">
          <ac:chgData name="NEUVILLE Nicolas" userId="ba501024-5b5a-42fd-b56f-aa6136d2d1a8" providerId="ADAL" clId="{A4761C16-418A-4901-9DBC-A6FF08BC815E}" dt="2023-09-06T18:02:17.493" v="222" actId="20577"/>
          <ac:spMkLst>
            <pc:docMk/>
            <pc:sldMk cId="3099280908" sldId="271"/>
            <ac:spMk id="12" creationId="{628FCF88-898C-465C-B893-CA97E79CCB09}"/>
          </ac:spMkLst>
        </pc:spChg>
        <pc:picChg chg="add mod">
          <ac:chgData name="NEUVILLE Nicolas" userId="ba501024-5b5a-42fd-b56f-aa6136d2d1a8" providerId="ADAL" clId="{A4761C16-418A-4901-9DBC-A6FF08BC815E}" dt="2023-09-06T19:36:35.376" v="278" actId="14100"/>
          <ac:picMkLst>
            <pc:docMk/>
            <pc:sldMk cId="3099280908" sldId="271"/>
            <ac:picMk id="2" creationId="{D3D7BC66-5987-6067-FD52-3957775987A4}"/>
          </ac:picMkLst>
        </pc:picChg>
        <pc:picChg chg="del">
          <ac:chgData name="NEUVILLE Nicolas" userId="ba501024-5b5a-42fd-b56f-aa6136d2d1a8" providerId="ADAL" clId="{A4761C16-418A-4901-9DBC-A6FF08BC815E}" dt="2023-09-06T19:36:19.531" v="273" actId="478"/>
          <ac:picMkLst>
            <pc:docMk/>
            <pc:sldMk cId="3099280908" sldId="271"/>
            <ac:picMk id="4" creationId="{CAE71DB6-A6D9-4D62-8651-069306F693AE}"/>
          </ac:picMkLst>
        </pc:picChg>
      </pc:sldChg>
      <pc:sldChg chg="addSp delSp modSp mod addAnim delAnim modAnim">
        <pc:chgData name="NEUVILLE Nicolas" userId="ba501024-5b5a-42fd-b56f-aa6136d2d1a8" providerId="ADAL" clId="{A4761C16-418A-4901-9DBC-A6FF08BC815E}" dt="2023-09-07T14:17:19.257" v="893" actId="1076"/>
        <pc:sldMkLst>
          <pc:docMk/>
          <pc:sldMk cId="4014126924" sldId="273"/>
        </pc:sldMkLst>
        <pc:spChg chg="add del mod">
          <ac:chgData name="NEUVILLE Nicolas" userId="ba501024-5b5a-42fd-b56f-aa6136d2d1a8" providerId="ADAL" clId="{A4761C16-418A-4901-9DBC-A6FF08BC815E}" dt="2023-09-07T07:34:25.702" v="725" actId="478"/>
          <ac:spMkLst>
            <pc:docMk/>
            <pc:sldMk cId="4014126924" sldId="273"/>
            <ac:spMk id="2" creationId="{6ADE33A3-FE4C-9D2F-1F6E-4DD70D170DF7}"/>
          </ac:spMkLst>
        </pc:spChg>
        <pc:spChg chg="mod">
          <ac:chgData name="NEUVILLE Nicolas" userId="ba501024-5b5a-42fd-b56f-aa6136d2d1a8" providerId="ADAL" clId="{A4761C16-418A-4901-9DBC-A6FF08BC815E}" dt="2023-09-07T07:29:31.032" v="620" actId="14100"/>
          <ac:spMkLst>
            <pc:docMk/>
            <pc:sldMk cId="4014126924" sldId="273"/>
            <ac:spMk id="3" creationId="{D5F6A4FF-0478-4334-800F-42E44E6EF6FB}"/>
          </ac:spMkLst>
        </pc:spChg>
        <pc:spChg chg="mod">
          <ac:chgData name="NEUVILLE Nicolas" userId="ba501024-5b5a-42fd-b56f-aa6136d2d1a8" providerId="ADAL" clId="{A4761C16-418A-4901-9DBC-A6FF08BC815E}" dt="2023-09-06T19:37:23.974" v="346" actId="20577"/>
          <ac:spMkLst>
            <pc:docMk/>
            <pc:sldMk cId="4014126924" sldId="273"/>
            <ac:spMk id="4" creationId="{D7DE2104-73AB-4405-A29E-0C20B4EA3C14}"/>
          </ac:spMkLst>
        </pc:spChg>
        <pc:spChg chg="add mod">
          <ac:chgData name="NEUVILLE Nicolas" userId="ba501024-5b5a-42fd-b56f-aa6136d2d1a8" providerId="ADAL" clId="{A4761C16-418A-4901-9DBC-A6FF08BC815E}" dt="2023-09-07T14:17:06.886" v="891" actId="1076"/>
          <ac:spMkLst>
            <pc:docMk/>
            <pc:sldMk cId="4014126924" sldId="273"/>
            <ac:spMk id="5" creationId="{0E95DD20-FE58-67A8-DF5C-14545057A71F}"/>
          </ac:spMkLst>
        </pc:spChg>
        <pc:spChg chg="mod">
          <ac:chgData name="NEUVILLE Nicolas" userId="ba501024-5b5a-42fd-b56f-aa6136d2d1a8" providerId="ADAL" clId="{A4761C16-418A-4901-9DBC-A6FF08BC815E}" dt="2023-09-07T14:17:19.257" v="893" actId="1076"/>
          <ac:spMkLst>
            <pc:docMk/>
            <pc:sldMk cId="4014126924" sldId="273"/>
            <ac:spMk id="6" creationId="{F3EE2B3B-0464-4DA5-87EF-028B111884CE}"/>
          </ac:spMkLst>
        </pc:spChg>
        <pc:graphicFrameChg chg="add mod modGraphic">
          <ac:chgData name="NEUVILLE Nicolas" userId="ba501024-5b5a-42fd-b56f-aa6136d2d1a8" providerId="ADAL" clId="{A4761C16-418A-4901-9DBC-A6FF08BC815E}" dt="2023-09-07T14:17:00.133" v="890" actId="1076"/>
          <ac:graphicFrameMkLst>
            <pc:docMk/>
            <pc:sldMk cId="4014126924" sldId="273"/>
            <ac:graphicFrameMk id="7" creationId="{3E3E29BB-93FD-7D6D-9E51-CB284CEFA81F}"/>
          </ac:graphicFrameMkLst>
        </pc:graphicFrameChg>
        <pc:graphicFrameChg chg="mod modGraphic">
          <ac:chgData name="NEUVILLE Nicolas" userId="ba501024-5b5a-42fd-b56f-aa6136d2d1a8" providerId="ADAL" clId="{A4761C16-418A-4901-9DBC-A6FF08BC815E}" dt="2023-09-07T14:17:12.367" v="892" actId="1076"/>
          <ac:graphicFrameMkLst>
            <pc:docMk/>
            <pc:sldMk cId="4014126924" sldId="273"/>
            <ac:graphicFrameMk id="11" creationId="{9ACE8C03-A6FE-43D0-B997-900C0725BD09}"/>
          </ac:graphicFrameMkLst>
        </pc:graphicFrameChg>
      </pc:sldChg>
      <pc:sldChg chg="addSp modSp mod modAnim">
        <pc:chgData name="NEUVILLE Nicolas" userId="ba501024-5b5a-42fd-b56f-aa6136d2d1a8" providerId="ADAL" clId="{A4761C16-418A-4901-9DBC-A6FF08BC815E}" dt="2023-09-07T14:22:41.226" v="966" actId="1076"/>
        <pc:sldMkLst>
          <pc:docMk/>
          <pc:sldMk cId="3303505592" sldId="274"/>
        </pc:sldMkLst>
        <pc:spChg chg="add mod">
          <ac:chgData name="NEUVILLE Nicolas" userId="ba501024-5b5a-42fd-b56f-aa6136d2d1a8" providerId="ADAL" clId="{A4761C16-418A-4901-9DBC-A6FF08BC815E}" dt="2023-09-07T14:21:30.266" v="955" actId="1076"/>
          <ac:spMkLst>
            <pc:docMk/>
            <pc:sldMk cId="3303505592" sldId="274"/>
            <ac:spMk id="2" creationId="{36AE632D-961F-9B63-8C6E-F91CA0DFC1DB}"/>
          </ac:spMkLst>
        </pc:spChg>
        <pc:spChg chg="mod">
          <ac:chgData name="NEUVILLE Nicolas" userId="ba501024-5b5a-42fd-b56f-aa6136d2d1a8" providerId="ADAL" clId="{A4761C16-418A-4901-9DBC-A6FF08BC815E}" dt="2023-09-06T19:37:44.594" v="380" actId="20577"/>
          <ac:spMkLst>
            <pc:docMk/>
            <pc:sldMk cId="3303505592" sldId="274"/>
            <ac:spMk id="4" creationId="{D7DE2104-73AB-4405-A29E-0C20B4EA3C14}"/>
          </ac:spMkLst>
        </pc:spChg>
        <pc:graphicFrameChg chg="add mod">
          <ac:chgData name="NEUVILLE Nicolas" userId="ba501024-5b5a-42fd-b56f-aa6136d2d1a8" providerId="ADAL" clId="{A4761C16-418A-4901-9DBC-A6FF08BC815E}" dt="2023-09-07T14:22:41.226" v="966" actId="1076"/>
          <ac:graphicFrameMkLst>
            <pc:docMk/>
            <pc:sldMk cId="3303505592" sldId="274"/>
            <ac:graphicFrameMk id="5" creationId="{19A76B56-202F-C45C-DC01-BFFE2913D041}"/>
          </ac:graphicFrameMkLst>
        </pc:graphicFrameChg>
        <pc:graphicFrameChg chg="modGraphic">
          <ac:chgData name="NEUVILLE Nicolas" userId="ba501024-5b5a-42fd-b56f-aa6136d2d1a8" providerId="ADAL" clId="{A4761C16-418A-4901-9DBC-A6FF08BC815E}" dt="2023-09-07T14:21:50.746" v="957" actId="20577"/>
          <ac:graphicFrameMkLst>
            <pc:docMk/>
            <pc:sldMk cId="3303505592" sldId="274"/>
            <ac:graphicFrameMk id="11" creationId="{9ACE8C03-A6FE-43D0-B997-900C0725BD09}"/>
          </ac:graphicFrameMkLst>
        </pc:graphicFrameChg>
      </pc:sldChg>
      <pc:sldChg chg="delSp modSp del mod delAnim">
        <pc:chgData name="NEUVILLE Nicolas" userId="ba501024-5b5a-42fd-b56f-aa6136d2d1a8" providerId="ADAL" clId="{A4761C16-418A-4901-9DBC-A6FF08BC815E}" dt="2023-09-07T07:35:40.794" v="741" actId="47"/>
        <pc:sldMkLst>
          <pc:docMk/>
          <pc:sldMk cId="67959816" sldId="275"/>
        </pc:sldMkLst>
        <pc:spChg chg="mod">
          <ac:chgData name="NEUVILLE Nicolas" userId="ba501024-5b5a-42fd-b56f-aa6136d2d1a8" providerId="ADAL" clId="{A4761C16-418A-4901-9DBC-A6FF08BC815E}" dt="2023-09-06T19:37:35.154" v="363" actId="20577"/>
          <ac:spMkLst>
            <pc:docMk/>
            <pc:sldMk cId="67959816" sldId="275"/>
            <ac:spMk id="4" creationId="{D7DE2104-73AB-4405-A29E-0C20B4EA3C14}"/>
          </ac:spMkLst>
        </pc:spChg>
        <pc:spChg chg="mod">
          <ac:chgData name="NEUVILLE Nicolas" userId="ba501024-5b5a-42fd-b56f-aa6136d2d1a8" providerId="ADAL" clId="{A4761C16-418A-4901-9DBC-A6FF08BC815E}" dt="2023-09-07T07:34:14.591" v="723" actId="1076"/>
          <ac:spMkLst>
            <pc:docMk/>
            <pc:sldMk cId="67959816" sldId="275"/>
            <ac:spMk id="6" creationId="{F3EE2B3B-0464-4DA5-87EF-028B111884CE}"/>
          </ac:spMkLst>
        </pc:spChg>
        <pc:graphicFrameChg chg="del modGraphic">
          <ac:chgData name="NEUVILLE Nicolas" userId="ba501024-5b5a-42fd-b56f-aa6136d2d1a8" providerId="ADAL" clId="{A4761C16-418A-4901-9DBC-A6FF08BC815E}" dt="2023-09-07T07:35:28.031" v="738" actId="21"/>
          <ac:graphicFrameMkLst>
            <pc:docMk/>
            <pc:sldMk cId="67959816" sldId="275"/>
            <ac:graphicFrameMk id="11" creationId="{9ACE8C03-A6FE-43D0-B997-900C0725BD09}"/>
          </ac:graphicFrameMkLst>
        </pc:graphicFrameChg>
      </pc:sldChg>
      <pc:sldChg chg="addSp delSp modSp mod delAnim modAnim">
        <pc:chgData name="NEUVILLE Nicolas" userId="ba501024-5b5a-42fd-b56f-aa6136d2d1a8" providerId="ADAL" clId="{A4761C16-418A-4901-9DBC-A6FF08BC815E}" dt="2023-09-07T14:40:39.390" v="1162" actId="14734"/>
        <pc:sldMkLst>
          <pc:docMk/>
          <pc:sldMk cId="1599103538" sldId="276"/>
        </pc:sldMkLst>
        <pc:spChg chg="mod">
          <ac:chgData name="NEUVILLE Nicolas" userId="ba501024-5b5a-42fd-b56f-aa6136d2d1a8" providerId="ADAL" clId="{A4761C16-418A-4901-9DBC-A6FF08BC815E}" dt="2023-09-06T19:37:54.228" v="397" actId="20577"/>
          <ac:spMkLst>
            <pc:docMk/>
            <pc:sldMk cId="1599103538" sldId="276"/>
            <ac:spMk id="4" creationId="{D7DE2104-73AB-4405-A29E-0C20B4EA3C14}"/>
          </ac:spMkLst>
        </pc:spChg>
        <pc:spChg chg="mod">
          <ac:chgData name="NEUVILLE Nicolas" userId="ba501024-5b5a-42fd-b56f-aa6136d2d1a8" providerId="ADAL" clId="{A4761C16-418A-4901-9DBC-A6FF08BC815E}" dt="2023-09-07T14:39:50.382" v="1119" actId="20577"/>
          <ac:spMkLst>
            <pc:docMk/>
            <pc:sldMk cId="1599103538" sldId="276"/>
            <ac:spMk id="6" creationId="{F3EE2B3B-0464-4DA5-87EF-028B111884CE}"/>
          </ac:spMkLst>
        </pc:spChg>
        <pc:spChg chg="add mod">
          <ac:chgData name="NEUVILLE Nicolas" userId="ba501024-5b5a-42fd-b56f-aa6136d2d1a8" providerId="ADAL" clId="{A4761C16-418A-4901-9DBC-A6FF08BC815E}" dt="2023-09-07T14:25:02.078" v="1029" actId="1076"/>
          <ac:spMkLst>
            <pc:docMk/>
            <pc:sldMk cId="1599103538" sldId="276"/>
            <ac:spMk id="9" creationId="{E516E1AD-CD29-7AEB-DA03-1EE86101AB32}"/>
          </ac:spMkLst>
        </pc:spChg>
        <pc:spChg chg="add mod">
          <ac:chgData name="NEUVILLE Nicolas" userId="ba501024-5b5a-42fd-b56f-aa6136d2d1a8" providerId="ADAL" clId="{A4761C16-418A-4901-9DBC-A6FF08BC815E}" dt="2023-09-07T14:25:21.970" v="1032" actId="1076"/>
          <ac:spMkLst>
            <pc:docMk/>
            <pc:sldMk cId="1599103538" sldId="276"/>
            <ac:spMk id="10" creationId="{5DEA1F0E-80DF-BD9B-2B19-0BC19A9938C9}"/>
          </ac:spMkLst>
        </pc:spChg>
        <pc:graphicFrameChg chg="add del modGraphic">
          <ac:chgData name="NEUVILLE Nicolas" userId="ba501024-5b5a-42fd-b56f-aa6136d2d1a8" providerId="ADAL" clId="{A4761C16-418A-4901-9DBC-A6FF08BC815E}" dt="2023-09-07T14:22:30.264" v="964" actId="27309"/>
          <ac:graphicFrameMkLst>
            <pc:docMk/>
            <pc:sldMk cId="1599103538" sldId="276"/>
            <ac:graphicFrameMk id="5" creationId="{CEBB342E-CB47-1AAB-5D6D-E28EAF0F97A1}"/>
          </ac:graphicFrameMkLst>
        </pc:graphicFrameChg>
        <pc:graphicFrameChg chg="del modGraphic">
          <ac:chgData name="NEUVILLE Nicolas" userId="ba501024-5b5a-42fd-b56f-aa6136d2d1a8" providerId="ADAL" clId="{A4761C16-418A-4901-9DBC-A6FF08BC815E}" dt="2023-09-07T14:22:12.254" v="960" actId="21"/>
          <ac:graphicFrameMkLst>
            <pc:docMk/>
            <pc:sldMk cId="1599103538" sldId="276"/>
            <ac:graphicFrameMk id="7" creationId="{FA422819-04E3-4940-A04B-3AABBD165340}"/>
          </ac:graphicFrameMkLst>
        </pc:graphicFrameChg>
        <pc:graphicFrameChg chg="add mod modGraphic">
          <ac:chgData name="NEUVILLE Nicolas" userId="ba501024-5b5a-42fd-b56f-aa6136d2d1a8" providerId="ADAL" clId="{A4761C16-418A-4901-9DBC-A6FF08BC815E}" dt="2023-09-07T14:40:27.624" v="1159" actId="20577"/>
          <ac:graphicFrameMkLst>
            <pc:docMk/>
            <pc:sldMk cId="1599103538" sldId="276"/>
            <ac:graphicFrameMk id="8" creationId="{08739B42-114C-8B77-F5C1-D29F71DAF5BB}"/>
          </ac:graphicFrameMkLst>
        </pc:graphicFrameChg>
        <pc:graphicFrameChg chg="add mod modGraphic">
          <ac:chgData name="NEUVILLE Nicolas" userId="ba501024-5b5a-42fd-b56f-aa6136d2d1a8" providerId="ADAL" clId="{A4761C16-418A-4901-9DBC-A6FF08BC815E}" dt="2023-09-07T14:40:39.390" v="1162" actId="14734"/>
          <ac:graphicFrameMkLst>
            <pc:docMk/>
            <pc:sldMk cId="1599103538" sldId="276"/>
            <ac:graphicFrameMk id="11" creationId="{E936DC5A-A88A-1A40-D5BC-ABC4C9B97F4C}"/>
          </ac:graphicFrameMkLst>
        </pc:graphicFrameChg>
        <pc:picChg chg="del">
          <ac:chgData name="NEUVILLE Nicolas" userId="ba501024-5b5a-42fd-b56f-aa6136d2d1a8" providerId="ADAL" clId="{A4761C16-418A-4901-9DBC-A6FF08BC815E}" dt="2023-09-07T14:22:48.265" v="967" actId="478"/>
          <ac:picMkLst>
            <pc:docMk/>
            <pc:sldMk cId="1599103538" sldId="276"/>
            <ac:picMk id="15" creationId="{45BCC629-6F07-43B9-BE4E-CB24C2B2897A}"/>
          </ac:picMkLst>
        </pc:picChg>
      </pc:sldChg>
      <pc:sldChg chg="modSp mod">
        <pc:chgData name="NEUVILLE Nicolas" userId="ba501024-5b5a-42fd-b56f-aa6136d2d1a8" providerId="ADAL" clId="{A4761C16-418A-4901-9DBC-A6FF08BC815E}" dt="2023-09-07T14:16:39.221" v="889" actId="14100"/>
        <pc:sldMkLst>
          <pc:docMk/>
          <pc:sldMk cId="210805534" sldId="277"/>
        </pc:sldMkLst>
        <pc:spChg chg="mod">
          <ac:chgData name="NEUVILLE Nicolas" userId="ba501024-5b5a-42fd-b56f-aa6136d2d1a8" providerId="ADAL" clId="{A4761C16-418A-4901-9DBC-A6FF08BC815E}" dt="2023-09-06T19:37:00.649" v="312" actId="20577"/>
          <ac:spMkLst>
            <pc:docMk/>
            <pc:sldMk cId="210805534" sldId="277"/>
            <ac:spMk id="4" creationId="{D7DE2104-73AB-4405-A29E-0C20B4EA3C14}"/>
          </ac:spMkLst>
        </pc:spChg>
        <pc:picChg chg="mod">
          <ac:chgData name="NEUVILLE Nicolas" userId="ba501024-5b5a-42fd-b56f-aa6136d2d1a8" providerId="ADAL" clId="{A4761C16-418A-4901-9DBC-A6FF08BC815E}" dt="2023-09-07T14:16:39.221" v="889" actId="14100"/>
          <ac:picMkLst>
            <pc:docMk/>
            <pc:sldMk cId="210805534" sldId="277"/>
            <ac:picMk id="2" creationId="{B714EF18-0966-F31D-4BB3-C89EC5046645}"/>
          </ac:picMkLst>
        </pc:picChg>
      </pc:sldChg>
      <pc:sldChg chg="modSp mod">
        <pc:chgData name="NEUVILLE Nicolas" userId="ba501024-5b5a-42fd-b56f-aa6136d2d1a8" providerId="ADAL" clId="{A4761C16-418A-4901-9DBC-A6FF08BC815E}" dt="2023-09-06T19:36:48.822" v="295" actId="20577"/>
        <pc:sldMkLst>
          <pc:docMk/>
          <pc:sldMk cId="1234088668" sldId="279"/>
        </pc:sldMkLst>
        <pc:spChg chg="mod">
          <ac:chgData name="NEUVILLE Nicolas" userId="ba501024-5b5a-42fd-b56f-aa6136d2d1a8" providerId="ADAL" clId="{A4761C16-418A-4901-9DBC-A6FF08BC815E}" dt="2023-09-06T19:36:48.822" v="295" actId="20577"/>
          <ac:spMkLst>
            <pc:docMk/>
            <pc:sldMk cId="1234088668" sldId="279"/>
            <ac:spMk id="4" creationId="{D7DE2104-73AB-4405-A29E-0C20B4EA3C14}"/>
          </ac:spMkLst>
        </pc:spChg>
      </pc:sldChg>
      <pc:sldChg chg="modSp mod">
        <pc:chgData name="NEUVILLE Nicolas" userId="ba501024-5b5a-42fd-b56f-aa6136d2d1a8" providerId="ADAL" clId="{A4761C16-418A-4901-9DBC-A6FF08BC815E}" dt="2023-09-07T07:36:07.210" v="755" actId="20577"/>
        <pc:sldMkLst>
          <pc:docMk/>
          <pc:sldMk cId="3611049548" sldId="280"/>
        </pc:sldMkLst>
        <pc:spChg chg="mod">
          <ac:chgData name="NEUVILLE Nicolas" userId="ba501024-5b5a-42fd-b56f-aa6136d2d1a8" providerId="ADAL" clId="{A4761C16-418A-4901-9DBC-A6FF08BC815E}" dt="2023-09-07T07:29:10.368" v="609" actId="20577"/>
          <ac:spMkLst>
            <pc:docMk/>
            <pc:sldMk cId="3611049548" sldId="280"/>
            <ac:spMk id="3" creationId="{D5F6A4FF-0478-4334-800F-42E44E6EF6FB}"/>
          </ac:spMkLst>
        </pc:spChg>
        <pc:spChg chg="mod">
          <ac:chgData name="NEUVILLE Nicolas" userId="ba501024-5b5a-42fd-b56f-aa6136d2d1a8" providerId="ADAL" clId="{A4761C16-418A-4901-9DBC-A6FF08BC815E}" dt="2023-09-06T19:37:12.936" v="329" actId="20577"/>
          <ac:spMkLst>
            <pc:docMk/>
            <pc:sldMk cId="3611049548" sldId="280"/>
            <ac:spMk id="4" creationId="{D7DE2104-73AB-4405-A29E-0C20B4EA3C14}"/>
          </ac:spMkLst>
        </pc:spChg>
        <pc:spChg chg="mod">
          <ac:chgData name="NEUVILLE Nicolas" userId="ba501024-5b5a-42fd-b56f-aa6136d2d1a8" providerId="ADAL" clId="{A4761C16-418A-4901-9DBC-A6FF08BC815E}" dt="2023-09-07T07:36:07.210" v="755" actId="20577"/>
          <ac:spMkLst>
            <pc:docMk/>
            <pc:sldMk cId="3611049548" sldId="280"/>
            <ac:spMk id="6" creationId="{F3EE2B3B-0464-4DA5-87EF-028B111884CE}"/>
          </ac:spMkLst>
        </pc:spChg>
        <pc:graphicFrameChg chg="modGraphic">
          <ac:chgData name="NEUVILLE Nicolas" userId="ba501024-5b5a-42fd-b56f-aa6136d2d1a8" providerId="ADAL" clId="{A4761C16-418A-4901-9DBC-A6FF08BC815E}" dt="2023-09-07T07:28:46.313" v="598" actId="20577"/>
          <ac:graphicFrameMkLst>
            <pc:docMk/>
            <pc:sldMk cId="3611049548" sldId="280"/>
            <ac:graphicFrameMk id="11" creationId="{9ACE8C03-A6FE-43D0-B997-900C0725BD09}"/>
          </ac:graphicFrameMkLst>
        </pc:graphicFrameChg>
      </pc:sldChg>
      <pc:sldChg chg="modSp mod">
        <pc:chgData name="NEUVILLE Nicolas" userId="ba501024-5b5a-42fd-b56f-aa6136d2d1a8" providerId="ADAL" clId="{A4761C16-418A-4901-9DBC-A6FF08BC815E}" dt="2023-09-07T14:25:28.770" v="1033" actId="1076"/>
        <pc:sldMkLst>
          <pc:docMk/>
          <pc:sldMk cId="203561980" sldId="283"/>
        </pc:sldMkLst>
        <pc:spChg chg="mod">
          <ac:chgData name="NEUVILLE Nicolas" userId="ba501024-5b5a-42fd-b56f-aa6136d2d1a8" providerId="ADAL" clId="{A4761C16-418A-4901-9DBC-A6FF08BC815E}" dt="2023-09-07T14:24:50.332" v="1027" actId="14100"/>
          <ac:spMkLst>
            <pc:docMk/>
            <pc:sldMk cId="203561980" sldId="283"/>
            <ac:spMk id="3" creationId="{D5F6A4FF-0478-4334-800F-42E44E6EF6FB}"/>
          </ac:spMkLst>
        </pc:spChg>
        <pc:spChg chg="mod">
          <ac:chgData name="NEUVILLE Nicolas" userId="ba501024-5b5a-42fd-b56f-aa6136d2d1a8" providerId="ADAL" clId="{A4761C16-418A-4901-9DBC-A6FF08BC815E}" dt="2023-09-06T19:38:04.823" v="414" actId="20577"/>
          <ac:spMkLst>
            <pc:docMk/>
            <pc:sldMk cId="203561980" sldId="283"/>
            <ac:spMk id="4" creationId="{D7DE2104-73AB-4405-A29E-0C20B4EA3C14}"/>
          </ac:spMkLst>
        </pc:spChg>
        <pc:spChg chg="mod">
          <ac:chgData name="NEUVILLE Nicolas" userId="ba501024-5b5a-42fd-b56f-aa6136d2d1a8" providerId="ADAL" clId="{A4761C16-418A-4901-9DBC-A6FF08BC815E}" dt="2023-09-07T14:25:10.192" v="1030" actId="1076"/>
          <ac:spMkLst>
            <pc:docMk/>
            <pc:sldMk cId="203561980" sldId="283"/>
            <ac:spMk id="6" creationId="{F3EE2B3B-0464-4DA5-87EF-028B111884CE}"/>
          </ac:spMkLst>
        </pc:spChg>
        <pc:graphicFrameChg chg="mod">
          <ac:chgData name="NEUVILLE Nicolas" userId="ba501024-5b5a-42fd-b56f-aa6136d2d1a8" providerId="ADAL" clId="{A4761C16-418A-4901-9DBC-A6FF08BC815E}" dt="2023-09-07T14:25:28.770" v="1033" actId="1076"/>
          <ac:graphicFrameMkLst>
            <pc:docMk/>
            <pc:sldMk cId="203561980" sldId="283"/>
            <ac:graphicFrameMk id="7" creationId="{FA422819-04E3-4940-A04B-3AABBD165340}"/>
          </ac:graphicFrameMkLst>
        </pc:graphicFrameChg>
      </pc:sldChg>
      <pc:sldChg chg="modSp mod">
        <pc:chgData name="NEUVILLE Nicolas" userId="ba501024-5b5a-42fd-b56f-aa6136d2d1a8" providerId="ADAL" clId="{A4761C16-418A-4901-9DBC-A6FF08BC815E}" dt="2023-09-06T16:25:06.738" v="14" actId="1076"/>
        <pc:sldMkLst>
          <pc:docMk/>
          <pc:sldMk cId="3114523171" sldId="316"/>
        </pc:sldMkLst>
        <pc:picChg chg="mod">
          <ac:chgData name="NEUVILLE Nicolas" userId="ba501024-5b5a-42fd-b56f-aa6136d2d1a8" providerId="ADAL" clId="{A4761C16-418A-4901-9DBC-A6FF08BC815E}" dt="2023-09-06T16:25:06.738" v="14" actId="1076"/>
          <ac:picMkLst>
            <pc:docMk/>
            <pc:sldMk cId="3114523171" sldId="316"/>
            <ac:picMk id="5" creationId="{4537C6EA-3BA5-4906-86B3-33BF628FE232}"/>
          </ac:picMkLst>
        </pc:picChg>
      </pc:sldChg>
      <pc:sldChg chg="addSp delSp modSp mod setBg">
        <pc:chgData name="NEUVILLE Nicolas" userId="ba501024-5b5a-42fd-b56f-aa6136d2d1a8" providerId="ADAL" clId="{A4761C16-418A-4901-9DBC-A6FF08BC815E}" dt="2023-09-06T16:59:00.509" v="156" actId="14100"/>
        <pc:sldMkLst>
          <pc:docMk/>
          <pc:sldMk cId="961270843" sldId="328"/>
        </pc:sldMkLst>
        <pc:spChg chg="ord">
          <ac:chgData name="NEUVILLE Nicolas" userId="ba501024-5b5a-42fd-b56f-aa6136d2d1a8" providerId="ADAL" clId="{A4761C16-418A-4901-9DBC-A6FF08BC815E}" dt="2023-09-06T16:36:18.975" v="39" actId="26606"/>
          <ac:spMkLst>
            <pc:docMk/>
            <pc:sldMk cId="961270843" sldId="328"/>
            <ac:spMk id="3" creationId="{00000000-0000-0000-0000-000000000000}"/>
          </ac:spMkLst>
        </pc:spChg>
        <pc:spChg chg="mod">
          <ac:chgData name="NEUVILLE Nicolas" userId="ba501024-5b5a-42fd-b56f-aa6136d2d1a8" providerId="ADAL" clId="{A4761C16-418A-4901-9DBC-A6FF08BC815E}" dt="2023-09-06T16:58:38.900" v="155" actId="207"/>
          <ac:spMkLst>
            <pc:docMk/>
            <pc:sldMk cId="961270843" sldId="328"/>
            <ac:spMk id="4" creationId="{00000000-0000-0000-0000-000000000000}"/>
          </ac:spMkLst>
        </pc:spChg>
        <pc:spChg chg="del mod">
          <ac:chgData name="NEUVILLE Nicolas" userId="ba501024-5b5a-42fd-b56f-aa6136d2d1a8" providerId="ADAL" clId="{A4761C16-418A-4901-9DBC-A6FF08BC815E}" dt="2023-09-06T16:25:29.279" v="17" actId="26606"/>
          <ac:spMkLst>
            <pc:docMk/>
            <pc:sldMk cId="961270843" sldId="328"/>
            <ac:spMk id="5" creationId="{BEE0C0AF-73D1-40BC-BA98-ACEDA205845C}"/>
          </ac:spMkLst>
        </pc:spChg>
        <pc:spChg chg="add del">
          <ac:chgData name="NEUVILLE Nicolas" userId="ba501024-5b5a-42fd-b56f-aa6136d2d1a8" providerId="ADAL" clId="{A4761C16-418A-4901-9DBC-A6FF08BC815E}" dt="2023-09-06T16:37:09.542" v="99" actId="26606"/>
          <ac:spMkLst>
            <pc:docMk/>
            <pc:sldMk cId="961270843" sldId="328"/>
            <ac:spMk id="1031" creationId="{E3AF5D38-FFEB-42F9-A0FC-37D8A54F1B25}"/>
          </ac:spMkLst>
        </pc:spChg>
        <pc:spChg chg="add del">
          <ac:chgData name="NEUVILLE Nicolas" userId="ba501024-5b5a-42fd-b56f-aa6136d2d1a8" providerId="ADAL" clId="{A4761C16-418A-4901-9DBC-A6FF08BC815E}" dt="2023-09-06T16:57:29.507" v="149" actId="26606"/>
          <ac:spMkLst>
            <pc:docMk/>
            <pc:sldMk cId="961270843" sldId="328"/>
            <ac:spMk id="1048" creationId="{E4935D0D-E20E-4055-B7E8-DB9A74346D5F}"/>
          </ac:spMkLst>
        </pc:spChg>
        <pc:spChg chg="add del">
          <ac:chgData name="NEUVILLE Nicolas" userId="ba501024-5b5a-42fd-b56f-aa6136d2d1a8" providerId="ADAL" clId="{A4761C16-418A-4901-9DBC-A6FF08BC815E}" dt="2023-09-06T16:57:29.507" v="149" actId="26606"/>
          <ac:spMkLst>
            <pc:docMk/>
            <pc:sldMk cId="961270843" sldId="328"/>
            <ac:spMk id="1050" creationId="{16D98247-274C-4F2C-9D84-97766CA077BF}"/>
          </ac:spMkLst>
        </pc:spChg>
        <pc:grpChg chg="add del">
          <ac:chgData name="NEUVILLE Nicolas" userId="ba501024-5b5a-42fd-b56f-aa6136d2d1a8" providerId="ADAL" clId="{A4761C16-418A-4901-9DBC-A6FF08BC815E}" dt="2023-09-06T16:37:09.542" v="99" actId="26606"/>
          <ac:grpSpMkLst>
            <pc:docMk/>
            <pc:sldMk cId="961270843" sldId="328"/>
            <ac:grpSpMk id="1033" creationId="{A18E8AF0-57F3-4E67-AB90-C8DAC71353FE}"/>
          </ac:grpSpMkLst>
        </pc:grpChg>
        <pc:grpChg chg="add">
          <ac:chgData name="NEUVILLE Nicolas" userId="ba501024-5b5a-42fd-b56f-aa6136d2d1a8" providerId="ADAL" clId="{A4761C16-418A-4901-9DBC-A6FF08BC815E}" dt="2023-09-06T16:57:29.507" v="149" actId="26606"/>
          <ac:grpSpMkLst>
            <pc:docMk/>
            <pc:sldMk cId="961270843" sldId="328"/>
            <ac:grpSpMk id="1055" creationId="{F3A953D4-852B-03CE-0360-A805C6E69489}"/>
          </ac:grpSpMkLst>
        </pc:grpChg>
        <pc:graphicFrameChg chg="add del mod ord modGraphic">
          <ac:chgData name="NEUVILLE Nicolas" userId="ba501024-5b5a-42fd-b56f-aa6136d2d1a8" providerId="ADAL" clId="{A4761C16-418A-4901-9DBC-A6FF08BC815E}" dt="2023-09-06T16:58:28.687" v="154"/>
          <ac:graphicFrameMkLst>
            <pc:docMk/>
            <pc:sldMk cId="961270843" sldId="328"/>
            <ac:graphicFrameMk id="7" creationId="{35F708EC-0481-2B76-99EC-32AFCB30B5F0}"/>
          </ac:graphicFrameMkLst>
        </pc:graphicFrameChg>
        <pc:picChg chg="add mod">
          <ac:chgData name="NEUVILLE Nicolas" userId="ba501024-5b5a-42fd-b56f-aa6136d2d1a8" providerId="ADAL" clId="{A4761C16-418A-4901-9DBC-A6FF08BC815E}" dt="2023-09-06T16:57:29.507" v="149" actId="26606"/>
          <ac:picMkLst>
            <pc:docMk/>
            <pc:sldMk cId="961270843" sldId="328"/>
            <ac:picMk id="2" creationId="{E3553682-06BB-A366-C353-7B5E0C5AA968}"/>
          </ac:picMkLst>
        </pc:picChg>
        <pc:picChg chg="add mod modCrop">
          <ac:chgData name="NEUVILLE Nicolas" userId="ba501024-5b5a-42fd-b56f-aa6136d2d1a8" providerId="ADAL" clId="{A4761C16-418A-4901-9DBC-A6FF08BC815E}" dt="2023-09-06T16:59:00.509" v="156" actId="14100"/>
          <ac:picMkLst>
            <pc:docMk/>
            <pc:sldMk cId="961270843" sldId="328"/>
            <ac:picMk id="8" creationId="{0649B6B2-6434-E968-F622-1BE439318FEF}"/>
          </ac:picMkLst>
        </pc:picChg>
        <pc:picChg chg="add mod">
          <ac:chgData name="NEUVILLE Nicolas" userId="ba501024-5b5a-42fd-b56f-aa6136d2d1a8" providerId="ADAL" clId="{A4761C16-418A-4901-9DBC-A6FF08BC815E}" dt="2023-09-06T16:57:29.507" v="149" actId="26606"/>
          <ac:picMkLst>
            <pc:docMk/>
            <pc:sldMk cId="961270843" sldId="328"/>
            <ac:picMk id="1026" creationId="{466CFB3C-417C-0036-D109-AC89E0879F5F}"/>
          </ac:picMkLst>
        </pc:picChg>
      </pc:sldChg>
      <pc:sldChg chg="addSp delSp modSp new mod ord setBg">
        <pc:chgData name="NEUVILLE Nicolas" userId="ba501024-5b5a-42fd-b56f-aa6136d2d1a8" providerId="ADAL" clId="{A4761C16-418A-4901-9DBC-A6FF08BC815E}" dt="2023-09-06T17:53:42.259" v="197" actId="14100"/>
        <pc:sldMkLst>
          <pc:docMk/>
          <pc:sldMk cId="4087013005" sldId="329"/>
        </pc:sldMkLst>
        <pc:spChg chg="mod">
          <ac:chgData name="NEUVILLE Nicolas" userId="ba501024-5b5a-42fd-b56f-aa6136d2d1a8" providerId="ADAL" clId="{A4761C16-418A-4901-9DBC-A6FF08BC815E}" dt="2023-09-06T16:55:39.232" v="146" actId="20577"/>
          <ac:spMkLst>
            <pc:docMk/>
            <pc:sldMk cId="4087013005" sldId="329"/>
            <ac:spMk id="2" creationId="{D00B5DA2-C3DA-997D-9167-B2BFEB03C6DF}"/>
          </ac:spMkLst>
        </pc:spChg>
        <pc:spChg chg="add del">
          <ac:chgData name="NEUVILLE Nicolas" userId="ba501024-5b5a-42fd-b56f-aa6136d2d1a8" providerId="ADAL" clId="{A4761C16-418A-4901-9DBC-A6FF08BC815E}" dt="2023-09-06T16:52:40.930" v="117" actId="26606"/>
          <ac:spMkLst>
            <pc:docMk/>
            <pc:sldMk cId="4087013005" sldId="329"/>
            <ac:spMk id="11" creationId="{022BDE4A-8A20-4A69-9C5A-581C82036A4D}"/>
          </ac:spMkLst>
        </pc:spChg>
        <pc:spChg chg="add del">
          <ac:chgData name="NEUVILLE Nicolas" userId="ba501024-5b5a-42fd-b56f-aa6136d2d1a8" providerId="ADAL" clId="{A4761C16-418A-4901-9DBC-A6FF08BC815E}" dt="2023-09-06T16:54:24.194" v="130" actId="26606"/>
          <ac:spMkLst>
            <pc:docMk/>
            <pc:sldMk cId="4087013005" sldId="329"/>
            <ac:spMk id="13" creationId="{99ED5833-B85B-4103-8A3B-CAB0308E6C15}"/>
          </ac:spMkLst>
        </pc:spChg>
        <pc:spChg chg="add del">
          <ac:chgData name="NEUVILLE Nicolas" userId="ba501024-5b5a-42fd-b56f-aa6136d2d1a8" providerId="ADAL" clId="{A4761C16-418A-4901-9DBC-A6FF08BC815E}" dt="2023-09-06T16:54:07.478" v="127" actId="26606"/>
          <ac:spMkLst>
            <pc:docMk/>
            <pc:sldMk cId="4087013005" sldId="329"/>
            <ac:spMk id="18" creationId="{99ED5833-B85B-4103-8A3B-CAB0308E6C15}"/>
          </ac:spMkLst>
        </pc:spChg>
        <pc:spChg chg="add del">
          <ac:chgData name="NEUVILLE Nicolas" userId="ba501024-5b5a-42fd-b56f-aa6136d2d1a8" providerId="ADAL" clId="{A4761C16-418A-4901-9DBC-A6FF08BC815E}" dt="2023-09-06T16:54:24.177" v="129" actId="26606"/>
          <ac:spMkLst>
            <pc:docMk/>
            <pc:sldMk cId="4087013005" sldId="329"/>
            <ac:spMk id="20" creationId="{D6A9C53F-5F90-40A5-8C85-5412D39C8C68}"/>
          </ac:spMkLst>
        </pc:spChg>
        <pc:spChg chg="add del">
          <ac:chgData name="NEUVILLE Nicolas" userId="ba501024-5b5a-42fd-b56f-aa6136d2d1a8" providerId="ADAL" clId="{A4761C16-418A-4901-9DBC-A6FF08BC815E}" dt="2023-09-06T16:54:24.177" v="129" actId="26606"/>
          <ac:spMkLst>
            <pc:docMk/>
            <pc:sldMk cId="4087013005" sldId="329"/>
            <ac:spMk id="21" creationId="{C4879EFC-8E62-4E00-973C-C45EE9EC676D}"/>
          </ac:spMkLst>
        </pc:spChg>
        <pc:grpChg chg="add">
          <ac:chgData name="NEUVILLE Nicolas" userId="ba501024-5b5a-42fd-b56f-aa6136d2d1a8" providerId="ADAL" clId="{A4761C16-418A-4901-9DBC-A6FF08BC815E}" dt="2023-09-06T16:54:24.194" v="130" actId="26606"/>
          <ac:grpSpMkLst>
            <pc:docMk/>
            <pc:sldMk cId="4087013005" sldId="329"/>
            <ac:grpSpMk id="23" creationId="{BF65200E-BE19-61BA-8C12-E73CE7790A3F}"/>
          </ac:grpSpMkLst>
        </pc:grpChg>
        <pc:picChg chg="add mod modCrop">
          <ac:chgData name="NEUVILLE Nicolas" userId="ba501024-5b5a-42fd-b56f-aa6136d2d1a8" providerId="ADAL" clId="{A4761C16-418A-4901-9DBC-A6FF08BC815E}" dt="2023-09-06T16:59:13.673" v="157" actId="14100"/>
          <ac:picMkLst>
            <pc:docMk/>
            <pc:sldMk cId="4087013005" sldId="329"/>
            <ac:picMk id="4" creationId="{89A132A0-E9A4-EFEB-05B8-6904DF7FCD34}"/>
          </ac:picMkLst>
        </pc:picChg>
        <pc:picChg chg="add mod modCrop">
          <ac:chgData name="NEUVILLE Nicolas" userId="ba501024-5b5a-42fd-b56f-aa6136d2d1a8" providerId="ADAL" clId="{A4761C16-418A-4901-9DBC-A6FF08BC815E}" dt="2023-09-06T16:59:19.086" v="158" actId="14100"/>
          <ac:picMkLst>
            <pc:docMk/>
            <pc:sldMk cId="4087013005" sldId="329"/>
            <ac:picMk id="6" creationId="{17608A0C-7E44-376E-83A6-C96D1B507E90}"/>
          </ac:picMkLst>
        </pc:picChg>
        <pc:picChg chg="add mod">
          <ac:chgData name="NEUVILLE Nicolas" userId="ba501024-5b5a-42fd-b56f-aa6136d2d1a8" providerId="ADAL" clId="{A4761C16-418A-4901-9DBC-A6FF08BC815E}" dt="2023-09-06T17:53:42.259" v="197" actId="14100"/>
          <ac:picMkLst>
            <pc:docMk/>
            <pc:sldMk cId="4087013005" sldId="329"/>
            <ac:picMk id="2050" creationId="{44AF79CA-854E-BB0F-181F-7AD6C17F9AB9}"/>
          </ac:picMkLst>
        </pc:picChg>
      </pc:sldChg>
      <pc:sldChg chg="addSp modSp new mod setBg">
        <pc:chgData name="NEUVILLE Nicolas" userId="ba501024-5b5a-42fd-b56f-aa6136d2d1a8" providerId="ADAL" clId="{A4761C16-418A-4901-9DBC-A6FF08BC815E}" dt="2023-09-06T17:57:35.989" v="213" actId="1076"/>
        <pc:sldMkLst>
          <pc:docMk/>
          <pc:sldMk cId="785135571" sldId="330"/>
        </pc:sldMkLst>
        <pc:spChg chg="mod">
          <ac:chgData name="NEUVILLE Nicolas" userId="ba501024-5b5a-42fd-b56f-aa6136d2d1a8" providerId="ADAL" clId="{A4761C16-418A-4901-9DBC-A6FF08BC815E}" dt="2023-09-06T17:57:35.989" v="213" actId="1076"/>
          <ac:spMkLst>
            <pc:docMk/>
            <pc:sldMk cId="785135571" sldId="330"/>
            <ac:spMk id="2" creationId="{4994ADE6-9F45-E6C9-F86D-407F381755C2}"/>
          </ac:spMkLst>
        </pc:spChg>
        <pc:spChg chg="add">
          <ac:chgData name="NEUVILLE Nicolas" userId="ba501024-5b5a-42fd-b56f-aa6136d2d1a8" providerId="ADAL" clId="{A4761C16-418A-4901-9DBC-A6FF08BC815E}" dt="2023-09-06T17:56:59.823" v="207" actId="26606"/>
          <ac:spMkLst>
            <pc:docMk/>
            <pc:sldMk cId="785135571" sldId="330"/>
            <ac:spMk id="8" creationId="{B6924B03-77BD-EAE3-2854-43363FF8E6BB}"/>
          </ac:spMkLst>
        </pc:spChg>
        <pc:spChg chg="add">
          <ac:chgData name="NEUVILLE Nicolas" userId="ba501024-5b5a-42fd-b56f-aa6136d2d1a8" providerId="ADAL" clId="{A4761C16-418A-4901-9DBC-A6FF08BC815E}" dt="2023-09-06T17:56:59.823" v="207" actId="26606"/>
          <ac:spMkLst>
            <pc:docMk/>
            <pc:sldMk cId="785135571" sldId="330"/>
            <ac:spMk id="10" creationId="{4D60F200-5EB0-B223-2439-C96C67F0FEE1}"/>
          </ac:spMkLst>
        </pc:spChg>
        <pc:spChg chg="add">
          <ac:chgData name="NEUVILLE Nicolas" userId="ba501024-5b5a-42fd-b56f-aa6136d2d1a8" providerId="ADAL" clId="{A4761C16-418A-4901-9DBC-A6FF08BC815E}" dt="2023-09-06T17:56:59.823" v="207" actId="26606"/>
          <ac:spMkLst>
            <pc:docMk/>
            <pc:sldMk cId="785135571" sldId="330"/>
            <ac:spMk id="12" creationId="{1740453C-744F-DB3A-47EC-15EACE1DC117}"/>
          </ac:spMkLst>
        </pc:spChg>
        <pc:spChg chg="add">
          <ac:chgData name="NEUVILLE Nicolas" userId="ba501024-5b5a-42fd-b56f-aa6136d2d1a8" providerId="ADAL" clId="{A4761C16-418A-4901-9DBC-A6FF08BC815E}" dt="2023-09-06T17:56:59.823" v="207" actId="26606"/>
          <ac:spMkLst>
            <pc:docMk/>
            <pc:sldMk cId="785135571" sldId="330"/>
            <ac:spMk id="14" creationId="{01EB5855-8EB7-1AE5-9030-5D0AA3C1AF4B}"/>
          </ac:spMkLst>
        </pc:spChg>
        <pc:picChg chg="add mod">
          <ac:chgData name="NEUVILLE Nicolas" userId="ba501024-5b5a-42fd-b56f-aa6136d2d1a8" providerId="ADAL" clId="{A4761C16-418A-4901-9DBC-A6FF08BC815E}" dt="2023-09-06T17:57:20.801" v="212" actId="1076"/>
          <ac:picMkLst>
            <pc:docMk/>
            <pc:sldMk cId="785135571" sldId="330"/>
            <ac:picMk id="3" creationId="{C79B73BA-A460-C01B-4BE7-ED1C248A1EC4}"/>
          </ac:picMkLst>
        </pc:picChg>
      </pc:sldChg>
      <pc:sldChg chg="addSp delSp modSp new del mod ord setBg">
        <pc:chgData name="NEUVILLE Nicolas" userId="ba501024-5b5a-42fd-b56f-aa6136d2d1a8" providerId="ADAL" clId="{A4761C16-418A-4901-9DBC-A6FF08BC815E}" dt="2023-09-06T17:55:04.779" v="202" actId="47"/>
        <pc:sldMkLst>
          <pc:docMk/>
          <pc:sldMk cId="3981512948" sldId="330"/>
        </pc:sldMkLst>
        <pc:spChg chg="mod">
          <ac:chgData name="NEUVILLE Nicolas" userId="ba501024-5b5a-42fd-b56f-aa6136d2d1a8" providerId="ADAL" clId="{A4761C16-418A-4901-9DBC-A6FF08BC815E}" dt="2023-09-06T17:52:03.442" v="183" actId="1076"/>
          <ac:spMkLst>
            <pc:docMk/>
            <pc:sldMk cId="3981512948" sldId="330"/>
            <ac:spMk id="2" creationId="{C86AD8CC-8B59-7DD1-68BF-AA7C18ABD3A9}"/>
          </ac:spMkLst>
        </pc:spChg>
        <pc:spChg chg="add">
          <ac:chgData name="NEUVILLE Nicolas" userId="ba501024-5b5a-42fd-b56f-aa6136d2d1a8" providerId="ADAL" clId="{A4761C16-418A-4901-9DBC-A6FF08BC815E}" dt="2023-09-06T17:51:41.793" v="182" actId="26606"/>
          <ac:spMkLst>
            <pc:docMk/>
            <pc:sldMk cId="3981512948" sldId="330"/>
            <ac:spMk id="9" creationId="{B6924B03-77BD-EAE3-2854-43363FF8E6BB}"/>
          </ac:spMkLst>
        </pc:spChg>
        <pc:spChg chg="add">
          <ac:chgData name="NEUVILLE Nicolas" userId="ba501024-5b5a-42fd-b56f-aa6136d2d1a8" providerId="ADAL" clId="{A4761C16-418A-4901-9DBC-A6FF08BC815E}" dt="2023-09-06T17:51:41.793" v="182" actId="26606"/>
          <ac:spMkLst>
            <pc:docMk/>
            <pc:sldMk cId="3981512948" sldId="330"/>
            <ac:spMk id="11" creationId="{4D60F200-5EB0-B223-2439-C96C67F0FEE1}"/>
          </ac:spMkLst>
        </pc:spChg>
        <pc:spChg chg="add">
          <ac:chgData name="NEUVILLE Nicolas" userId="ba501024-5b5a-42fd-b56f-aa6136d2d1a8" providerId="ADAL" clId="{A4761C16-418A-4901-9DBC-A6FF08BC815E}" dt="2023-09-06T17:51:41.793" v="182" actId="26606"/>
          <ac:spMkLst>
            <pc:docMk/>
            <pc:sldMk cId="3981512948" sldId="330"/>
            <ac:spMk id="13" creationId="{1740453C-744F-DB3A-47EC-15EACE1DC117}"/>
          </ac:spMkLst>
        </pc:spChg>
        <pc:spChg chg="add">
          <ac:chgData name="NEUVILLE Nicolas" userId="ba501024-5b5a-42fd-b56f-aa6136d2d1a8" providerId="ADAL" clId="{A4761C16-418A-4901-9DBC-A6FF08BC815E}" dt="2023-09-06T17:51:41.793" v="182" actId="26606"/>
          <ac:spMkLst>
            <pc:docMk/>
            <pc:sldMk cId="3981512948" sldId="330"/>
            <ac:spMk id="15" creationId="{01EB5855-8EB7-1AE5-9030-5D0AA3C1AF4B}"/>
          </ac:spMkLst>
        </pc:spChg>
        <pc:grpChg chg="add del">
          <ac:chgData name="NEUVILLE Nicolas" userId="ba501024-5b5a-42fd-b56f-aa6136d2d1a8" providerId="ADAL" clId="{A4761C16-418A-4901-9DBC-A6FF08BC815E}" dt="2023-09-06T17:50:46.131" v="177" actId="26606"/>
          <ac:grpSpMkLst>
            <pc:docMk/>
            <pc:sldMk cId="3981512948" sldId="330"/>
            <ac:grpSpMk id="8" creationId="{0E76F6F3-F5F0-B26D-1B63-73AD0299B731}"/>
          </ac:grpSpMkLst>
        </pc:grpChg>
        <pc:picChg chg="add del mod ord">
          <ac:chgData name="NEUVILLE Nicolas" userId="ba501024-5b5a-42fd-b56f-aa6136d2d1a8" providerId="ADAL" clId="{A4761C16-418A-4901-9DBC-A6FF08BC815E}" dt="2023-09-06T17:51:09.008" v="178"/>
          <ac:picMkLst>
            <pc:docMk/>
            <pc:sldMk cId="3981512948" sldId="330"/>
            <ac:picMk id="3" creationId="{F612E5A1-739A-CB7E-2AB2-50EFEE362BBF}"/>
          </ac:picMkLst>
        </pc:picChg>
        <pc:picChg chg="add mod">
          <ac:chgData name="NEUVILLE Nicolas" userId="ba501024-5b5a-42fd-b56f-aa6136d2d1a8" providerId="ADAL" clId="{A4761C16-418A-4901-9DBC-A6FF08BC815E}" dt="2023-09-06T17:52:36.997" v="189" actId="1076"/>
          <ac:picMkLst>
            <pc:docMk/>
            <pc:sldMk cId="3981512948" sldId="330"/>
            <ac:picMk id="4" creationId="{D92EBAF1-E7C8-F244-C7A9-E6B7ECD4E6DC}"/>
          </ac:picMkLst>
        </pc:picChg>
        <pc:picChg chg="add mod">
          <ac:chgData name="NEUVILLE Nicolas" userId="ba501024-5b5a-42fd-b56f-aa6136d2d1a8" providerId="ADAL" clId="{A4761C16-418A-4901-9DBC-A6FF08BC815E}" dt="2023-09-06T17:52:55.216" v="193" actId="14100"/>
          <ac:picMkLst>
            <pc:docMk/>
            <pc:sldMk cId="3981512948" sldId="330"/>
            <ac:picMk id="5" creationId="{FB5A7A5E-8527-233D-FE11-5D080AF605FC}"/>
          </ac:picMkLst>
        </pc:picChg>
        <pc:picChg chg="add">
          <ac:chgData name="NEUVILLE Nicolas" userId="ba501024-5b5a-42fd-b56f-aa6136d2d1a8" providerId="ADAL" clId="{A4761C16-418A-4901-9DBC-A6FF08BC815E}" dt="2023-09-06T17:54:35.925" v="198"/>
          <ac:picMkLst>
            <pc:docMk/>
            <pc:sldMk cId="3981512948" sldId="330"/>
            <ac:picMk id="6" creationId="{DE56B7AA-4D56-4967-BBCA-88B89E407D9B}"/>
          </ac:picMkLst>
        </pc:picChg>
      </pc:sldChg>
      <pc:sldChg chg="modSp add del mod setBg">
        <pc:chgData name="NEUVILLE Nicolas" userId="ba501024-5b5a-42fd-b56f-aa6136d2d1a8" providerId="ADAL" clId="{A4761C16-418A-4901-9DBC-A6FF08BC815E}" dt="2023-09-06T17:49:39.065" v="164" actId="47"/>
        <pc:sldMkLst>
          <pc:docMk/>
          <pc:sldMk cId="518011895" sldId="331"/>
        </pc:sldMkLst>
        <pc:spChg chg="mod">
          <ac:chgData name="NEUVILLE Nicolas" userId="ba501024-5b5a-42fd-b56f-aa6136d2d1a8" providerId="ADAL" clId="{A4761C16-418A-4901-9DBC-A6FF08BC815E}" dt="2023-09-06T17:49:20.839" v="161" actId="1076"/>
          <ac:spMkLst>
            <pc:docMk/>
            <pc:sldMk cId="518011895" sldId="331"/>
            <ac:spMk id="23" creationId="{5777C0CD-562F-4F19-89B8-11B6E71C9C89}"/>
          </ac:spMkLst>
        </pc:spChg>
      </pc:sldChg>
      <pc:sldChg chg="addSp modSp new mod ord setBg">
        <pc:chgData name="NEUVILLE Nicolas" userId="ba501024-5b5a-42fd-b56f-aa6136d2d1a8" providerId="ADAL" clId="{A4761C16-418A-4901-9DBC-A6FF08BC815E}" dt="2023-09-06T18:00:25.818" v="218"/>
        <pc:sldMkLst>
          <pc:docMk/>
          <pc:sldMk cId="608943625" sldId="331"/>
        </pc:sldMkLst>
        <pc:spChg chg="mod">
          <ac:chgData name="NEUVILLE Nicolas" userId="ba501024-5b5a-42fd-b56f-aa6136d2d1a8" providerId="ADAL" clId="{A4761C16-418A-4901-9DBC-A6FF08BC815E}" dt="2023-09-06T17:59:49.866" v="216" actId="26606"/>
          <ac:spMkLst>
            <pc:docMk/>
            <pc:sldMk cId="608943625" sldId="331"/>
            <ac:spMk id="2" creationId="{BCB88CA0-A4E4-6F7E-BB30-A54688CD31F4}"/>
          </ac:spMkLst>
        </pc:spChg>
        <pc:spChg chg="add">
          <ac:chgData name="NEUVILLE Nicolas" userId="ba501024-5b5a-42fd-b56f-aa6136d2d1a8" providerId="ADAL" clId="{A4761C16-418A-4901-9DBC-A6FF08BC815E}" dt="2023-09-06T17:59:49.866" v="216" actId="26606"/>
          <ac:spMkLst>
            <pc:docMk/>
            <pc:sldMk cId="608943625" sldId="331"/>
            <ac:spMk id="8" creationId="{B6924B03-77BD-EAE3-2854-43363FF8E6BB}"/>
          </ac:spMkLst>
        </pc:spChg>
        <pc:spChg chg="add">
          <ac:chgData name="NEUVILLE Nicolas" userId="ba501024-5b5a-42fd-b56f-aa6136d2d1a8" providerId="ADAL" clId="{A4761C16-418A-4901-9DBC-A6FF08BC815E}" dt="2023-09-06T17:59:49.866" v="216" actId="26606"/>
          <ac:spMkLst>
            <pc:docMk/>
            <pc:sldMk cId="608943625" sldId="331"/>
            <ac:spMk id="10" creationId="{4D60F200-5EB0-B223-2439-C96C67F0FEE1}"/>
          </ac:spMkLst>
        </pc:spChg>
        <pc:spChg chg="add">
          <ac:chgData name="NEUVILLE Nicolas" userId="ba501024-5b5a-42fd-b56f-aa6136d2d1a8" providerId="ADAL" clId="{A4761C16-418A-4901-9DBC-A6FF08BC815E}" dt="2023-09-06T17:59:49.866" v="216" actId="26606"/>
          <ac:spMkLst>
            <pc:docMk/>
            <pc:sldMk cId="608943625" sldId="331"/>
            <ac:spMk id="12" creationId="{1740453C-744F-DB3A-47EC-15EACE1DC117}"/>
          </ac:spMkLst>
        </pc:spChg>
        <pc:spChg chg="add">
          <ac:chgData name="NEUVILLE Nicolas" userId="ba501024-5b5a-42fd-b56f-aa6136d2d1a8" providerId="ADAL" clId="{A4761C16-418A-4901-9DBC-A6FF08BC815E}" dt="2023-09-06T17:59:49.866" v="216" actId="26606"/>
          <ac:spMkLst>
            <pc:docMk/>
            <pc:sldMk cId="608943625" sldId="331"/>
            <ac:spMk id="14" creationId="{01EB5855-8EB7-1AE5-9030-5D0AA3C1AF4B}"/>
          </ac:spMkLst>
        </pc:spChg>
        <pc:picChg chg="add mod">
          <ac:chgData name="NEUVILLE Nicolas" userId="ba501024-5b5a-42fd-b56f-aa6136d2d1a8" providerId="ADAL" clId="{A4761C16-418A-4901-9DBC-A6FF08BC815E}" dt="2023-09-06T17:59:49.866" v="216" actId="26606"/>
          <ac:picMkLst>
            <pc:docMk/>
            <pc:sldMk cId="608943625" sldId="331"/>
            <ac:picMk id="3" creationId="{DF7ADDBA-7951-1F8C-77C7-2285A60FE749}"/>
          </ac:picMkLst>
        </pc:picChg>
      </pc:sldChg>
      <pc:sldChg chg="addSp modSp new del mod setBg">
        <pc:chgData name="NEUVILLE Nicolas" userId="ba501024-5b5a-42fd-b56f-aa6136d2d1a8" providerId="ADAL" clId="{A4761C16-418A-4901-9DBC-A6FF08BC815E}" dt="2023-09-06T17:55:39.018" v="204" actId="47"/>
        <pc:sldMkLst>
          <pc:docMk/>
          <pc:sldMk cId="1039266742" sldId="331"/>
        </pc:sldMkLst>
        <pc:spChg chg="mod">
          <ac:chgData name="NEUVILLE Nicolas" userId="ba501024-5b5a-42fd-b56f-aa6136d2d1a8" providerId="ADAL" clId="{A4761C16-418A-4901-9DBC-A6FF08BC815E}" dt="2023-09-06T17:54:59.453" v="201" actId="26606"/>
          <ac:spMkLst>
            <pc:docMk/>
            <pc:sldMk cId="1039266742" sldId="331"/>
            <ac:spMk id="2" creationId="{14EF1468-0F11-1A46-B85B-A6AC42A9CE08}"/>
          </ac:spMkLst>
        </pc:spChg>
        <pc:spChg chg="add">
          <ac:chgData name="NEUVILLE Nicolas" userId="ba501024-5b5a-42fd-b56f-aa6136d2d1a8" providerId="ADAL" clId="{A4761C16-418A-4901-9DBC-A6FF08BC815E}" dt="2023-09-06T17:54:59.453" v="201" actId="26606"/>
          <ac:spMkLst>
            <pc:docMk/>
            <pc:sldMk cId="1039266742" sldId="331"/>
            <ac:spMk id="8" creationId="{B6924B03-77BD-EAE3-2854-43363FF8E6BB}"/>
          </ac:spMkLst>
        </pc:spChg>
        <pc:spChg chg="add">
          <ac:chgData name="NEUVILLE Nicolas" userId="ba501024-5b5a-42fd-b56f-aa6136d2d1a8" providerId="ADAL" clId="{A4761C16-418A-4901-9DBC-A6FF08BC815E}" dt="2023-09-06T17:54:59.453" v="201" actId="26606"/>
          <ac:spMkLst>
            <pc:docMk/>
            <pc:sldMk cId="1039266742" sldId="331"/>
            <ac:spMk id="10" creationId="{4D60F200-5EB0-B223-2439-C96C67F0FEE1}"/>
          </ac:spMkLst>
        </pc:spChg>
        <pc:spChg chg="add">
          <ac:chgData name="NEUVILLE Nicolas" userId="ba501024-5b5a-42fd-b56f-aa6136d2d1a8" providerId="ADAL" clId="{A4761C16-418A-4901-9DBC-A6FF08BC815E}" dt="2023-09-06T17:54:59.453" v="201" actId="26606"/>
          <ac:spMkLst>
            <pc:docMk/>
            <pc:sldMk cId="1039266742" sldId="331"/>
            <ac:spMk id="12" creationId="{1740453C-744F-DB3A-47EC-15EACE1DC117}"/>
          </ac:spMkLst>
        </pc:spChg>
        <pc:spChg chg="add">
          <ac:chgData name="NEUVILLE Nicolas" userId="ba501024-5b5a-42fd-b56f-aa6136d2d1a8" providerId="ADAL" clId="{A4761C16-418A-4901-9DBC-A6FF08BC815E}" dt="2023-09-06T17:54:59.453" v="201" actId="26606"/>
          <ac:spMkLst>
            <pc:docMk/>
            <pc:sldMk cId="1039266742" sldId="331"/>
            <ac:spMk id="14" creationId="{01EB5855-8EB7-1AE5-9030-5D0AA3C1AF4B}"/>
          </ac:spMkLst>
        </pc:spChg>
        <pc:picChg chg="add mod">
          <ac:chgData name="NEUVILLE Nicolas" userId="ba501024-5b5a-42fd-b56f-aa6136d2d1a8" providerId="ADAL" clId="{A4761C16-418A-4901-9DBC-A6FF08BC815E}" dt="2023-09-06T17:55:27.813" v="203" actId="1076"/>
          <ac:picMkLst>
            <pc:docMk/>
            <pc:sldMk cId="1039266742" sldId="331"/>
            <ac:picMk id="3" creationId="{4F24917C-4E3A-2F7A-6FA0-FF68A63486AA}"/>
          </ac:picMkLst>
        </pc:picChg>
      </pc:sldChg>
      <pc:sldChg chg="add del setBg">
        <pc:chgData name="NEUVILLE Nicolas" userId="ba501024-5b5a-42fd-b56f-aa6136d2d1a8" providerId="ADAL" clId="{A4761C16-418A-4901-9DBC-A6FF08BC815E}" dt="2023-09-06T17:49:36.853" v="163" actId="47"/>
        <pc:sldMkLst>
          <pc:docMk/>
          <pc:sldMk cId="1535448198" sldId="332"/>
        </pc:sldMkLst>
      </pc:sldChg>
      <pc:sldChg chg="addSp delSp modSp mod">
        <pc:chgData name="NEUVILLE Nicolas" userId="ba501024-5b5a-42fd-b56f-aa6136d2d1a8" providerId="ADAL" clId="{A4761C16-418A-4901-9DBC-A6FF08BC815E}" dt="2023-09-06T19:36:07.996" v="272" actId="1076"/>
        <pc:sldMkLst>
          <pc:docMk/>
          <pc:sldMk cId="1729227131" sldId="332"/>
        </pc:sldMkLst>
        <pc:spChg chg="mod">
          <ac:chgData name="NEUVILLE Nicolas" userId="ba501024-5b5a-42fd-b56f-aa6136d2d1a8" providerId="ADAL" clId="{A4761C16-418A-4901-9DBC-A6FF08BC815E}" dt="2023-09-06T18:02:58.227" v="268" actId="20577"/>
          <ac:spMkLst>
            <pc:docMk/>
            <pc:sldMk cId="1729227131" sldId="332"/>
            <ac:spMk id="12" creationId="{628FCF88-898C-465C-B893-CA97E79CCB09}"/>
          </ac:spMkLst>
        </pc:spChg>
        <pc:picChg chg="add mod">
          <ac:chgData name="NEUVILLE Nicolas" userId="ba501024-5b5a-42fd-b56f-aa6136d2d1a8" providerId="ADAL" clId="{A4761C16-418A-4901-9DBC-A6FF08BC815E}" dt="2023-09-06T19:36:07.996" v="272" actId="1076"/>
          <ac:picMkLst>
            <pc:docMk/>
            <pc:sldMk cId="1729227131" sldId="332"/>
            <ac:picMk id="2" creationId="{EE02689A-FDD4-4DE2-9B89-DB2CFEE10808}"/>
          </ac:picMkLst>
        </pc:picChg>
        <pc:picChg chg="del">
          <ac:chgData name="NEUVILLE Nicolas" userId="ba501024-5b5a-42fd-b56f-aa6136d2d1a8" providerId="ADAL" clId="{A4761C16-418A-4901-9DBC-A6FF08BC815E}" dt="2023-09-06T19:35:59.768" v="270" actId="478"/>
          <ac:picMkLst>
            <pc:docMk/>
            <pc:sldMk cId="1729227131" sldId="332"/>
            <ac:picMk id="4" creationId="{CAE71DB6-A6D9-4D62-8651-069306F693AE}"/>
          </ac:picMkLst>
        </pc:picChg>
      </pc:sldChg>
    </pc:docChg>
  </pc:docChgLst>
  <pc:docChgLst>
    <pc:chgData name="BELIN Coralie" userId="6b20ba77-8bdb-4554-84c2-129b37731c0d" providerId="ADAL" clId="{C1535D82-316B-498A-A09A-EA1908089E28}"/>
    <pc:docChg chg="undo custSel addSld delSld modSld sldOrd">
      <pc:chgData name="BELIN Coralie" userId="6b20ba77-8bdb-4554-84c2-129b37731c0d" providerId="ADAL" clId="{C1535D82-316B-498A-A09A-EA1908089E28}" dt="2023-08-24T09:50:12.064" v="2554"/>
      <pc:docMkLst>
        <pc:docMk/>
      </pc:docMkLst>
      <pc:sldChg chg="modSp modAnim">
        <pc:chgData name="BELIN Coralie" userId="6b20ba77-8bdb-4554-84c2-129b37731c0d" providerId="ADAL" clId="{C1535D82-316B-498A-A09A-EA1908089E28}" dt="2023-08-23T17:05:13.015" v="1532" actId="20577"/>
        <pc:sldMkLst>
          <pc:docMk/>
          <pc:sldMk cId="3632955951" sldId="256"/>
        </pc:sldMkLst>
        <pc:spChg chg="mod">
          <ac:chgData name="BELIN Coralie" userId="6b20ba77-8bdb-4554-84c2-129b37731c0d" providerId="ADAL" clId="{C1535D82-316B-498A-A09A-EA1908089E28}" dt="2023-08-23T17:05:13.015" v="1532" actId="20577"/>
          <ac:spMkLst>
            <pc:docMk/>
            <pc:sldMk cId="3632955951" sldId="256"/>
            <ac:spMk id="3" creationId="{00000000-0000-0000-0000-000000000000}"/>
          </ac:spMkLst>
        </pc:spChg>
      </pc:sldChg>
      <pc:sldChg chg="del">
        <pc:chgData name="BELIN Coralie" userId="6b20ba77-8bdb-4554-84c2-129b37731c0d" providerId="ADAL" clId="{C1535D82-316B-498A-A09A-EA1908089E28}" dt="2023-08-23T16:57:56.177" v="1024" actId="47"/>
        <pc:sldMkLst>
          <pc:docMk/>
          <pc:sldMk cId="3423980724" sldId="257"/>
        </pc:sldMkLst>
      </pc:sldChg>
      <pc:sldChg chg="del">
        <pc:chgData name="BELIN Coralie" userId="6b20ba77-8bdb-4554-84c2-129b37731c0d" providerId="ADAL" clId="{C1535D82-316B-498A-A09A-EA1908089E28}" dt="2023-08-23T16:57:57.559" v="1025" actId="47"/>
        <pc:sldMkLst>
          <pc:docMk/>
          <pc:sldMk cId="533325558" sldId="258"/>
        </pc:sldMkLst>
      </pc:sldChg>
      <pc:sldChg chg="del">
        <pc:chgData name="BELIN Coralie" userId="6b20ba77-8bdb-4554-84c2-129b37731c0d" providerId="ADAL" clId="{C1535D82-316B-498A-A09A-EA1908089E28}" dt="2023-08-23T16:57:55.563" v="1023" actId="47"/>
        <pc:sldMkLst>
          <pc:docMk/>
          <pc:sldMk cId="2822714100" sldId="259"/>
        </pc:sldMkLst>
      </pc:sldChg>
      <pc:sldChg chg="modSp mod">
        <pc:chgData name="BELIN Coralie" userId="6b20ba77-8bdb-4554-84c2-129b37731c0d" providerId="ADAL" clId="{C1535D82-316B-498A-A09A-EA1908089E28}" dt="2023-08-23T15:44:36.760" v="384" actId="20577"/>
        <pc:sldMkLst>
          <pc:docMk/>
          <pc:sldMk cId="3559486711" sldId="288"/>
        </pc:sldMkLst>
        <pc:spChg chg="mod">
          <ac:chgData name="BELIN Coralie" userId="6b20ba77-8bdb-4554-84c2-129b37731c0d" providerId="ADAL" clId="{C1535D82-316B-498A-A09A-EA1908089E28}" dt="2023-08-23T15:44:36.760" v="384" actId="20577"/>
          <ac:spMkLst>
            <pc:docMk/>
            <pc:sldMk cId="3559486711" sldId="288"/>
            <ac:spMk id="3" creationId="{00000000-0000-0000-0000-000000000000}"/>
          </ac:spMkLst>
        </pc:spChg>
      </pc:sldChg>
      <pc:sldChg chg="del">
        <pc:chgData name="BELIN Coralie" userId="6b20ba77-8bdb-4554-84c2-129b37731c0d" providerId="ADAL" clId="{C1535D82-316B-498A-A09A-EA1908089E28}" dt="2023-08-23T17:02:11.504" v="1340" actId="47"/>
        <pc:sldMkLst>
          <pc:docMk/>
          <pc:sldMk cId="3666329102" sldId="309"/>
        </pc:sldMkLst>
      </pc:sldChg>
      <pc:sldChg chg="modSp mod">
        <pc:chgData name="BELIN Coralie" userId="6b20ba77-8bdb-4554-84c2-129b37731c0d" providerId="ADAL" clId="{C1535D82-316B-498A-A09A-EA1908089E28}" dt="2023-08-23T17:06:55.367" v="1593" actId="20577"/>
        <pc:sldMkLst>
          <pc:docMk/>
          <pc:sldMk cId="1558271018" sldId="312"/>
        </pc:sldMkLst>
        <pc:spChg chg="mod">
          <ac:chgData name="BELIN Coralie" userId="6b20ba77-8bdb-4554-84c2-129b37731c0d" providerId="ADAL" clId="{C1535D82-316B-498A-A09A-EA1908089E28}" dt="2023-08-23T17:06:55.367" v="1593" actId="20577"/>
          <ac:spMkLst>
            <pc:docMk/>
            <pc:sldMk cId="1558271018" sldId="312"/>
            <ac:spMk id="3" creationId="{00000000-0000-0000-0000-000000000000}"/>
          </ac:spMkLst>
        </pc:spChg>
      </pc:sldChg>
      <pc:sldChg chg="addSp delSp modSp mod">
        <pc:chgData name="BELIN Coralie" userId="6b20ba77-8bdb-4554-84c2-129b37731c0d" providerId="ADAL" clId="{C1535D82-316B-498A-A09A-EA1908089E28}" dt="2023-08-23T16:57:31.358" v="1017" actId="20577"/>
        <pc:sldMkLst>
          <pc:docMk/>
          <pc:sldMk cId="425201681" sldId="313"/>
        </pc:sldMkLst>
        <pc:spChg chg="mod">
          <ac:chgData name="BELIN Coralie" userId="6b20ba77-8bdb-4554-84c2-129b37731c0d" providerId="ADAL" clId="{C1535D82-316B-498A-A09A-EA1908089E28}" dt="2023-08-23T16:57:31.358" v="1017" actId="20577"/>
          <ac:spMkLst>
            <pc:docMk/>
            <pc:sldMk cId="425201681" sldId="313"/>
            <ac:spMk id="2" creationId="{00000000-0000-0000-0000-000000000000}"/>
          </ac:spMkLst>
        </pc:spChg>
        <pc:spChg chg="del mod">
          <ac:chgData name="BELIN Coralie" userId="6b20ba77-8bdb-4554-84c2-129b37731c0d" providerId="ADAL" clId="{C1535D82-316B-498A-A09A-EA1908089E28}" dt="2023-08-23T16:57:17.388" v="963" actId="478"/>
          <ac:spMkLst>
            <pc:docMk/>
            <pc:sldMk cId="425201681" sldId="313"/>
            <ac:spMk id="3" creationId="{00000000-0000-0000-0000-000000000000}"/>
          </ac:spMkLst>
        </pc:spChg>
        <pc:spChg chg="add mod">
          <ac:chgData name="BELIN Coralie" userId="6b20ba77-8bdb-4554-84c2-129b37731c0d" providerId="ADAL" clId="{C1535D82-316B-498A-A09A-EA1908089E28}" dt="2023-08-23T16:57:17.388" v="963" actId="478"/>
          <ac:spMkLst>
            <pc:docMk/>
            <pc:sldMk cId="425201681" sldId="313"/>
            <ac:spMk id="7" creationId="{189AC480-A84C-7934-6191-16535526CA98}"/>
          </ac:spMkLst>
        </pc:spChg>
      </pc:sldChg>
      <pc:sldChg chg="addSp delSp modSp mod setBg">
        <pc:chgData name="BELIN Coralie" userId="6b20ba77-8bdb-4554-84c2-129b37731c0d" providerId="ADAL" clId="{C1535D82-316B-498A-A09A-EA1908089E28}" dt="2023-08-23T16:48:45.724" v="793"/>
        <pc:sldMkLst>
          <pc:docMk/>
          <pc:sldMk cId="205747709" sldId="314"/>
        </pc:sldMkLst>
        <pc:spChg chg="mod">
          <ac:chgData name="BELIN Coralie" userId="6b20ba77-8bdb-4554-84c2-129b37731c0d" providerId="ADAL" clId="{C1535D82-316B-498A-A09A-EA1908089E28}" dt="2023-08-23T16:03:33.207" v="679" actId="5793"/>
          <ac:spMkLst>
            <pc:docMk/>
            <pc:sldMk cId="205747709" sldId="314"/>
            <ac:spMk id="2" creationId="{00000000-0000-0000-0000-000000000000}"/>
          </ac:spMkLst>
        </pc:spChg>
        <pc:spChg chg="del">
          <ac:chgData name="BELIN Coralie" userId="6b20ba77-8bdb-4554-84c2-129b37731c0d" providerId="ADAL" clId="{C1535D82-316B-498A-A09A-EA1908089E28}" dt="2023-08-23T15:47:39.115" v="508" actId="478"/>
          <ac:spMkLst>
            <pc:docMk/>
            <pc:sldMk cId="205747709" sldId="314"/>
            <ac:spMk id="7" creationId="{FCD8959B-6510-4ED7-ADFB-14E8EF5EF345}"/>
          </ac:spMkLst>
        </pc:spChg>
        <pc:spChg chg="add del mod">
          <ac:chgData name="BELIN Coralie" userId="6b20ba77-8bdb-4554-84c2-129b37731c0d" providerId="ADAL" clId="{C1535D82-316B-498A-A09A-EA1908089E28}" dt="2023-08-23T15:48:10.608" v="581" actId="931"/>
          <ac:spMkLst>
            <pc:docMk/>
            <pc:sldMk cId="205747709" sldId="314"/>
            <ac:spMk id="9" creationId="{BC115CC3-1880-3FCD-E62B-3F9B82CE8993}"/>
          </ac:spMkLst>
        </pc:spChg>
        <pc:spChg chg="add del mod">
          <ac:chgData name="BELIN Coralie" userId="6b20ba77-8bdb-4554-84c2-129b37731c0d" providerId="ADAL" clId="{C1535D82-316B-498A-A09A-EA1908089E28}" dt="2023-08-23T16:48:14.770" v="786" actId="478"/>
          <ac:spMkLst>
            <pc:docMk/>
            <pc:sldMk cId="205747709" sldId="314"/>
            <ac:spMk id="16" creationId="{9A4E05EF-B3A6-7296-8193-9ABF8E888C06}"/>
          </ac:spMkLst>
        </pc:spChg>
        <pc:spChg chg="add del">
          <ac:chgData name="BELIN Coralie" userId="6b20ba77-8bdb-4554-84c2-129b37731c0d" providerId="ADAL" clId="{C1535D82-316B-498A-A09A-EA1908089E28}" dt="2023-08-23T15:53:07.313" v="613" actId="478"/>
          <ac:spMkLst>
            <pc:docMk/>
            <pc:sldMk cId="205747709" sldId="314"/>
            <ac:spMk id="1030" creationId="{107E2762-1358-BFFC-93F4-F6D23A138E6E}"/>
          </ac:spMkLst>
        </pc:spChg>
        <pc:spChg chg="add">
          <ac:chgData name="BELIN Coralie" userId="6b20ba77-8bdb-4554-84c2-129b37731c0d" providerId="ADAL" clId="{C1535D82-316B-498A-A09A-EA1908089E28}" dt="2023-08-23T15:52:49.295" v="611" actId="26606"/>
          <ac:spMkLst>
            <pc:docMk/>
            <pc:sldMk cId="205747709" sldId="314"/>
            <ac:spMk id="1033" creationId="{333EDA0D-F54B-48BB-9910-7DB6A5FBA604}"/>
          </ac:spMkLst>
        </pc:spChg>
        <pc:spChg chg="add">
          <ac:chgData name="BELIN Coralie" userId="6b20ba77-8bdb-4554-84c2-129b37731c0d" providerId="ADAL" clId="{C1535D82-316B-498A-A09A-EA1908089E28}" dt="2023-08-23T15:52:49.295" v="611" actId="26606"/>
          <ac:spMkLst>
            <pc:docMk/>
            <pc:sldMk cId="205747709" sldId="314"/>
            <ac:spMk id="1035" creationId="{E3A73256-0EB9-4289-A040-E77C05B42FA6}"/>
          </ac:spMkLst>
        </pc:spChg>
        <pc:spChg chg="add">
          <ac:chgData name="BELIN Coralie" userId="6b20ba77-8bdb-4554-84c2-129b37731c0d" providerId="ADAL" clId="{C1535D82-316B-498A-A09A-EA1908089E28}" dt="2023-08-23T15:52:49.295" v="611" actId="26606"/>
          <ac:spMkLst>
            <pc:docMk/>
            <pc:sldMk cId="205747709" sldId="314"/>
            <ac:spMk id="1037" creationId="{A84FE2E0-0356-4DC9-A129-5C677E5BBF2A}"/>
          </ac:spMkLst>
        </pc:spChg>
        <pc:spChg chg="add">
          <ac:chgData name="BELIN Coralie" userId="6b20ba77-8bdb-4554-84c2-129b37731c0d" providerId="ADAL" clId="{C1535D82-316B-498A-A09A-EA1908089E28}" dt="2023-08-23T15:52:49.295" v="611" actId="26606"/>
          <ac:spMkLst>
            <pc:docMk/>
            <pc:sldMk cId="205747709" sldId="314"/>
            <ac:spMk id="1039" creationId="{FAF9516E-11D6-4EBA-B6FD-722514EE9501}"/>
          </ac:spMkLst>
        </pc:spChg>
        <pc:spChg chg="add">
          <ac:chgData name="BELIN Coralie" userId="6b20ba77-8bdb-4554-84c2-129b37731c0d" providerId="ADAL" clId="{C1535D82-316B-498A-A09A-EA1908089E28}" dt="2023-08-23T15:52:49.295" v="611" actId="26606"/>
          <ac:spMkLst>
            <pc:docMk/>
            <pc:sldMk cId="205747709" sldId="314"/>
            <ac:spMk id="1041" creationId="{1E68CD86-EBCA-4577-B9FD-960CCEE8C960}"/>
          </ac:spMkLst>
        </pc:spChg>
        <pc:graphicFrameChg chg="del">
          <ac:chgData name="BELIN Coralie" userId="6b20ba77-8bdb-4554-84c2-129b37731c0d" providerId="ADAL" clId="{C1535D82-316B-498A-A09A-EA1908089E28}" dt="2023-08-23T15:47:32.288" v="506" actId="478"/>
          <ac:graphicFrameMkLst>
            <pc:docMk/>
            <pc:sldMk cId="205747709" sldId="314"/>
            <ac:graphicFrameMk id="4" creationId="{76EA19D7-2DEF-44A8-939D-AEF9453FA698}"/>
          </ac:graphicFrameMkLst>
        </pc:graphicFrameChg>
        <pc:graphicFrameChg chg="del">
          <ac:chgData name="BELIN Coralie" userId="6b20ba77-8bdb-4554-84c2-129b37731c0d" providerId="ADAL" clId="{C1535D82-316B-498A-A09A-EA1908089E28}" dt="2023-08-23T15:47:35.457" v="507" actId="478"/>
          <ac:graphicFrameMkLst>
            <pc:docMk/>
            <pc:sldMk cId="205747709" sldId="314"/>
            <ac:graphicFrameMk id="8" creationId="{8A61C36E-397D-42B6-9AD6-9CD7D420E0C0}"/>
          </ac:graphicFrameMkLst>
        </pc:graphicFrameChg>
        <pc:picChg chg="ord">
          <ac:chgData name="BELIN Coralie" userId="6b20ba77-8bdb-4554-84c2-129b37731c0d" providerId="ADAL" clId="{C1535D82-316B-498A-A09A-EA1908089E28}" dt="2023-08-23T15:52:49.295" v="611" actId="26606"/>
          <ac:picMkLst>
            <pc:docMk/>
            <pc:sldMk cId="205747709" sldId="314"/>
            <ac:picMk id="5" creationId="{4537C6EA-3BA5-4906-86B3-33BF628FE232}"/>
          </ac:picMkLst>
        </pc:picChg>
        <pc:picChg chg="del ord">
          <ac:chgData name="BELIN Coralie" userId="6b20ba77-8bdb-4554-84c2-129b37731c0d" providerId="ADAL" clId="{C1535D82-316B-498A-A09A-EA1908089E28}" dt="2023-08-23T16:48:16.870" v="787" actId="478"/>
          <ac:picMkLst>
            <pc:docMk/>
            <pc:sldMk cId="205747709" sldId="314"/>
            <ac:picMk id="6" creationId="{27E2DFA5-84CF-42E4-BEBB-DDE1124CED7F}"/>
          </ac:picMkLst>
        </pc:picChg>
        <pc:picChg chg="add mod">
          <ac:chgData name="BELIN Coralie" userId="6b20ba77-8bdb-4554-84c2-129b37731c0d" providerId="ADAL" clId="{C1535D82-316B-498A-A09A-EA1908089E28}" dt="2023-08-23T15:53:14.422" v="617" actId="1076"/>
          <ac:picMkLst>
            <pc:docMk/>
            <pc:sldMk cId="205747709" sldId="314"/>
            <ac:picMk id="11" creationId="{3308C8FE-D3E4-ED66-CBBB-A4A7ECD09250}"/>
          </ac:picMkLst>
        </pc:picChg>
        <pc:picChg chg="add mod">
          <ac:chgData name="BELIN Coralie" userId="6b20ba77-8bdb-4554-84c2-129b37731c0d" providerId="ADAL" clId="{C1535D82-316B-498A-A09A-EA1908089E28}" dt="2023-08-23T15:53:18.164" v="619" actId="1076"/>
          <ac:picMkLst>
            <pc:docMk/>
            <pc:sldMk cId="205747709" sldId="314"/>
            <ac:picMk id="13" creationId="{ADD93FD1-220F-8E51-90B1-41720E3B4CDB}"/>
          </ac:picMkLst>
        </pc:picChg>
        <pc:picChg chg="add mod ord">
          <ac:chgData name="BELIN Coralie" userId="6b20ba77-8bdb-4554-84c2-129b37731c0d" providerId="ADAL" clId="{C1535D82-316B-498A-A09A-EA1908089E28}" dt="2023-08-23T15:53:30.457" v="620" actId="1076"/>
          <ac:picMkLst>
            <pc:docMk/>
            <pc:sldMk cId="205747709" sldId="314"/>
            <ac:picMk id="15" creationId="{AB4C93AF-ED8A-B627-7771-642775FF8304}"/>
          </ac:picMkLst>
        </pc:picChg>
        <pc:picChg chg="add mod">
          <ac:chgData name="BELIN Coralie" userId="6b20ba77-8bdb-4554-84c2-129b37731c0d" providerId="ADAL" clId="{C1535D82-316B-498A-A09A-EA1908089E28}" dt="2023-08-23T16:48:45.724" v="793"/>
          <ac:picMkLst>
            <pc:docMk/>
            <pc:sldMk cId="205747709" sldId="314"/>
            <ac:picMk id="17" creationId="{A7FFA800-1258-E2BB-A6F3-6BD3A2FB78BB}"/>
          </ac:picMkLst>
        </pc:picChg>
        <pc:picChg chg="add mod">
          <ac:chgData name="BELIN Coralie" userId="6b20ba77-8bdb-4554-84c2-129b37731c0d" providerId="ADAL" clId="{C1535D82-316B-498A-A09A-EA1908089E28}" dt="2023-08-23T16:48:35.835" v="792" actId="1076"/>
          <ac:picMkLst>
            <pc:docMk/>
            <pc:sldMk cId="205747709" sldId="314"/>
            <ac:picMk id="1026" creationId="{38140788-D3B0-9B64-9180-0E55AF677781}"/>
          </ac:picMkLst>
        </pc:picChg>
      </pc:sldChg>
      <pc:sldChg chg="del">
        <pc:chgData name="BELIN Coralie" userId="6b20ba77-8bdb-4554-84c2-129b37731c0d" providerId="ADAL" clId="{C1535D82-316B-498A-A09A-EA1908089E28}" dt="2023-08-23T17:01:14.596" v="1281" actId="47"/>
        <pc:sldMkLst>
          <pc:docMk/>
          <pc:sldMk cId="1853581962" sldId="315"/>
        </pc:sldMkLst>
      </pc:sldChg>
      <pc:sldChg chg="addSp delSp modSp add del mod setBg">
        <pc:chgData name="BELIN Coralie" userId="6b20ba77-8bdb-4554-84c2-129b37731c0d" providerId="ADAL" clId="{C1535D82-316B-498A-A09A-EA1908089E28}" dt="2023-08-23T17:35:23.458" v="2518" actId="962"/>
        <pc:sldMkLst>
          <pc:docMk/>
          <pc:sldMk cId="3114523171" sldId="316"/>
        </pc:sldMkLst>
        <pc:spChg chg="mod">
          <ac:chgData name="BELIN Coralie" userId="6b20ba77-8bdb-4554-84c2-129b37731c0d" providerId="ADAL" clId="{C1535D82-316B-498A-A09A-EA1908089E28}" dt="2023-08-23T17:35:23.458" v="2518" actId="962"/>
          <ac:spMkLst>
            <pc:docMk/>
            <pc:sldMk cId="3114523171" sldId="316"/>
            <ac:spMk id="2" creationId="{00000000-0000-0000-0000-000000000000}"/>
          </ac:spMkLst>
        </pc:spChg>
        <pc:spChg chg="add del mod">
          <ac:chgData name="BELIN Coralie" userId="6b20ba77-8bdb-4554-84c2-129b37731c0d" providerId="ADAL" clId="{C1535D82-316B-498A-A09A-EA1908089E28}" dt="2023-08-23T17:20:41.777" v="2232" actId="478"/>
          <ac:spMkLst>
            <pc:docMk/>
            <pc:sldMk cId="3114523171" sldId="316"/>
            <ac:spMk id="3" creationId="{11B23A2E-C408-8BE9-700A-274494EAA301}"/>
          </ac:spMkLst>
        </pc:spChg>
        <pc:spChg chg="add del mod">
          <ac:chgData name="BELIN Coralie" userId="6b20ba77-8bdb-4554-84c2-129b37731c0d" providerId="ADAL" clId="{C1535D82-316B-498A-A09A-EA1908089E28}" dt="2023-08-23T17:20:47.140" v="2234" actId="478"/>
          <ac:spMkLst>
            <pc:docMk/>
            <pc:sldMk cId="3114523171" sldId="316"/>
            <ac:spMk id="4" creationId="{77144A95-B98F-F822-677B-88E09B06E0CF}"/>
          </ac:spMkLst>
        </pc:spChg>
        <pc:spChg chg="del">
          <ac:chgData name="BELIN Coralie" userId="6b20ba77-8bdb-4554-84c2-129b37731c0d" providerId="ADAL" clId="{C1535D82-316B-498A-A09A-EA1908089E28}" dt="2023-08-23T17:01:48.366" v="1336" actId="478"/>
          <ac:spMkLst>
            <pc:docMk/>
            <pc:sldMk cId="3114523171" sldId="316"/>
            <ac:spMk id="11" creationId="{9DC964DA-CE4F-4CDF-96A5-09941A5AFC9A}"/>
          </ac:spMkLst>
        </pc:spChg>
        <pc:spChg chg="add del">
          <ac:chgData name="BELIN Coralie" userId="6b20ba77-8bdb-4554-84c2-129b37731c0d" providerId="ADAL" clId="{C1535D82-316B-498A-A09A-EA1908089E28}" dt="2023-08-23T17:34:05.138" v="2498" actId="26606"/>
          <ac:spMkLst>
            <pc:docMk/>
            <pc:sldMk cId="3114523171" sldId="316"/>
            <ac:spMk id="6153" creationId="{61293230-B0F6-45B1-96D1-13D18E242995}"/>
          </ac:spMkLst>
        </pc:spChg>
        <pc:spChg chg="add del">
          <ac:chgData name="BELIN Coralie" userId="6b20ba77-8bdb-4554-84c2-129b37731c0d" providerId="ADAL" clId="{C1535D82-316B-498A-A09A-EA1908089E28}" dt="2023-08-23T17:34:05.138" v="2498" actId="26606"/>
          <ac:spMkLst>
            <pc:docMk/>
            <pc:sldMk cId="3114523171" sldId="316"/>
            <ac:spMk id="6155" creationId="{DB74BAD7-F0FC-4719-A31F-1ABDB62116DA}"/>
          </ac:spMkLst>
        </pc:spChg>
        <pc:spChg chg="add del">
          <ac:chgData name="BELIN Coralie" userId="6b20ba77-8bdb-4554-84c2-129b37731c0d" providerId="ADAL" clId="{C1535D82-316B-498A-A09A-EA1908089E28}" dt="2023-08-23T17:34:59.339" v="2513" actId="26606"/>
          <ac:spMkLst>
            <pc:docMk/>
            <pc:sldMk cId="3114523171" sldId="316"/>
            <ac:spMk id="6164" creationId="{61293230-B0F6-45B1-96D1-13D18E242995}"/>
          </ac:spMkLst>
        </pc:spChg>
        <pc:spChg chg="add del">
          <ac:chgData name="BELIN Coralie" userId="6b20ba77-8bdb-4554-84c2-129b37731c0d" providerId="ADAL" clId="{C1535D82-316B-498A-A09A-EA1908089E28}" dt="2023-08-23T17:34:59.339" v="2513" actId="26606"/>
          <ac:spMkLst>
            <pc:docMk/>
            <pc:sldMk cId="3114523171" sldId="316"/>
            <ac:spMk id="6165" creationId="{DB74BAD7-F0FC-4719-A31F-1ABDB62116DA}"/>
          </ac:spMkLst>
        </pc:spChg>
        <pc:spChg chg="add del">
          <ac:chgData name="BELIN Coralie" userId="6b20ba77-8bdb-4554-84c2-129b37731c0d" providerId="ADAL" clId="{C1535D82-316B-498A-A09A-EA1908089E28}" dt="2023-08-23T17:34:59.233" v="2512" actId="26606"/>
          <ac:spMkLst>
            <pc:docMk/>
            <pc:sldMk cId="3114523171" sldId="316"/>
            <ac:spMk id="6170" creationId="{B712E947-0734-45F9-9C4F-41114EC3A33E}"/>
          </ac:spMkLst>
        </pc:spChg>
        <pc:spChg chg="add del">
          <ac:chgData name="BELIN Coralie" userId="6b20ba77-8bdb-4554-84c2-129b37731c0d" providerId="ADAL" clId="{C1535D82-316B-498A-A09A-EA1908089E28}" dt="2023-08-23T17:34:59.233" v="2512" actId="26606"/>
          <ac:spMkLst>
            <pc:docMk/>
            <pc:sldMk cId="3114523171" sldId="316"/>
            <ac:spMk id="6172" creationId="{5A65989E-BBD5-44D7-AA86-7AFD5D46BBC0}"/>
          </ac:spMkLst>
        </pc:spChg>
        <pc:spChg chg="add del">
          <ac:chgData name="BELIN Coralie" userId="6b20ba77-8bdb-4554-84c2-129b37731c0d" providerId="ADAL" clId="{C1535D82-316B-498A-A09A-EA1908089E28}" dt="2023-08-23T17:34:59.233" v="2512" actId="26606"/>
          <ac:spMkLst>
            <pc:docMk/>
            <pc:sldMk cId="3114523171" sldId="316"/>
            <ac:spMk id="6174" creationId="{231A2881-D8D7-4A7D-ACA3-E9F849F853D8}"/>
          </ac:spMkLst>
        </pc:spChg>
        <pc:spChg chg="add del">
          <ac:chgData name="BELIN Coralie" userId="6b20ba77-8bdb-4554-84c2-129b37731c0d" providerId="ADAL" clId="{C1535D82-316B-498A-A09A-EA1908089E28}" dt="2023-08-23T17:35:15.711" v="2516" actId="26606"/>
          <ac:spMkLst>
            <pc:docMk/>
            <pc:sldMk cId="3114523171" sldId="316"/>
            <ac:spMk id="6176" creationId="{72D05657-94EE-4B2D-BC1B-A1D065063658}"/>
          </ac:spMkLst>
        </pc:spChg>
        <pc:spChg chg="add del">
          <ac:chgData name="BELIN Coralie" userId="6b20ba77-8bdb-4554-84c2-129b37731c0d" providerId="ADAL" clId="{C1535D82-316B-498A-A09A-EA1908089E28}" dt="2023-08-23T17:35:15.711" v="2516" actId="26606"/>
          <ac:spMkLst>
            <pc:docMk/>
            <pc:sldMk cId="3114523171" sldId="316"/>
            <ac:spMk id="6177" creationId="{7586665A-47B3-4AEE-BC94-15D89FF706B3}"/>
          </ac:spMkLst>
        </pc:spChg>
        <pc:spChg chg="add">
          <ac:chgData name="BELIN Coralie" userId="6b20ba77-8bdb-4554-84c2-129b37731c0d" providerId="ADAL" clId="{C1535D82-316B-498A-A09A-EA1908089E28}" dt="2023-08-23T17:35:15.711" v="2516" actId="26606"/>
          <ac:spMkLst>
            <pc:docMk/>
            <pc:sldMk cId="3114523171" sldId="316"/>
            <ac:spMk id="6182" creationId="{72D05657-94EE-4B2D-BC1B-A1D065063658}"/>
          </ac:spMkLst>
        </pc:spChg>
        <pc:spChg chg="add">
          <ac:chgData name="BELIN Coralie" userId="6b20ba77-8bdb-4554-84c2-129b37731c0d" providerId="ADAL" clId="{C1535D82-316B-498A-A09A-EA1908089E28}" dt="2023-08-23T17:35:15.711" v="2516" actId="26606"/>
          <ac:spMkLst>
            <pc:docMk/>
            <pc:sldMk cId="3114523171" sldId="316"/>
            <ac:spMk id="6184" creationId="{7586665A-47B3-4AEE-BC94-15D89FF706B3}"/>
          </ac:spMkLst>
        </pc:spChg>
        <pc:grpChg chg="add del">
          <ac:chgData name="BELIN Coralie" userId="6b20ba77-8bdb-4554-84c2-129b37731c0d" providerId="ADAL" clId="{C1535D82-316B-498A-A09A-EA1908089E28}" dt="2023-08-23T17:34:17.415" v="2500" actId="26606"/>
          <ac:grpSpMkLst>
            <pc:docMk/>
            <pc:sldMk cId="3114523171" sldId="316"/>
            <ac:grpSpMk id="6157" creationId="{F3A953D4-852B-03CE-0360-A805C6E69489}"/>
          </ac:grpSpMkLst>
        </pc:grpChg>
        <pc:grpChg chg="add del">
          <ac:chgData name="BELIN Coralie" userId="6b20ba77-8bdb-4554-84c2-129b37731c0d" providerId="ADAL" clId="{C1535D82-316B-498A-A09A-EA1908089E28}" dt="2023-08-23T17:34:20.511" v="2502" actId="26606"/>
          <ac:grpSpMkLst>
            <pc:docMk/>
            <pc:sldMk cId="3114523171" sldId="316"/>
            <ac:grpSpMk id="6160" creationId="{45A96EFD-722D-8190-F43C-1B4933B96AEB}"/>
          </ac:grpSpMkLst>
        </pc:grpChg>
        <pc:graphicFrameChg chg="add mod ord modGraphic">
          <ac:chgData name="BELIN Coralie" userId="6b20ba77-8bdb-4554-84c2-129b37731c0d" providerId="ADAL" clId="{C1535D82-316B-498A-A09A-EA1908089E28}" dt="2023-08-23T17:35:15.711" v="2516" actId="26606"/>
          <ac:graphicFrameMkLst>
            <pc:docMk/>
            <pc:sldMk cId="3114523171" sldId="316"/>
            <ac:graphicFrameMk id="6" creationId="{9FBB2428-A9DA-87CA-277F-8721BA620604}"/>
          </ac:graphicFrameMkLst>
        </pc:graphicFrameChg>
        <pc:graphicFrameChg chg="del">
          <ac:chgData name="BELIN Coralie" userId="6b20ba77-8bdb-4554-84c2-129b37731c0d" providerId="ADAL" clId="{C1535D82-316B-498A-A09A-EA1908089E28}" dt="2023-08-23T17:01:42.070" v="1335" actId="478"/>
          <ac:graphicFrameMkLst>
            <pc:docMk/>
            <pc:sldMk cId="3114523171" sldId="316"/>
            <ac:graphicFrameMk id="8" creationId="{C775B423-2E8F-4E4B-AC25-1EB27311A666}"/>
          </ac:graphicFrameMkLst>
        </pc:graphicFrameChg>
        <pc:picChg chg="mod ord">
          <ac:chgData name="BELIN Coralie" userId="6b20ba77-8bdb-4554-84c2-129b37731c0d" providerId="ADAL" clId="{C1535D82-316B-498A-A09A-EA1908089E28}" dt="2023-08-23T17:35:23.455" v="2517" actId="27614"/>
          <ac:picMkLst>
            <pc:docMk/>
            <pc:sldMk cId="3114523171" sldId="316"/>
            <ac:picMk id="5" creationId="{4537C6EA-3BA5-4906-86B3-33BF628FE232}"/>
          </ac:picMkLst>
        </pc:picChg>
        <pc:picChg chg="del mod">
          <ac:chgData name="BELIN Coralie" userId="6b20ba77-8bdb-4554-84c2-129b37731c0d" providerId="ADAL" clId="{C1535D82-316B-498A-A09A-EA1908089E28}" dt="2023-08-23T17:34:26.835" v="2505" actId="478"/>
          <ac:picMkLst>
            <pc:docMk/>
            <pc:sldMk cId="3114523171" sldId="316"/>
            <ac:picMk id="12" creationId="{CE6FE940-A588-4162-A0F3-48FB80B581E6}"/>
          </ac:picMkLst>
        </pc:picChg>
        <pc:picChg chg="add mod ord">
          <ac:chgData name="BELIN Coralie" userId="6b20ba77-8bdb-4554-84c2-129b37731c0d" providerId="ADAL" clId="{C1535D82-316B-498A-A09A-EA1908089E28}" dt="2023-08-23T17:34:59.339" v="2513" actId="26606"/>
          <ac:picMkLst>
            <pc:docMk/>
            <pc:sldMk cId="3114523171" sldId="316"/>
            <ac:picMk id="6146" creationId="{89E6CA23-693C-3B29-31E3-D9595ADEF05F}"/>
          </ac:picMkLst>
        </pc:picChg>
        <pc:picChg chg="add mod">
          <ac:chgData name="BELIN Coralie" userId="6b20ba77-8bdb-4554-84c2-129b37731c0d" providerId="ADAL" clId="{C1535D82-316B-498A-A09A-EA1908089E28}" dt="2023-08-23T17:34:59.339" v="2513" actId="26606"/>
          <ac:picMkLst>
            <pc:docMk/>
            <pc:sldMk cId="3114523171" sldId="316"/>
            <ac:picMk id="6148" creationId="{830BC209-27F8-0DAF-1CB6-BCF8755F7F22}"/>
          </ac:picMkLst>
        </pc:picChg>
      </pc:sldChg>
      <pc:sldChg chg="modSp mod ord">
        <pc:chgData name="BELIN Coralie" userId="6b20ba77-8bdb-4554-84c2-129b37731c0d" providerId="ADAL" clId="{C1535D82-316B-498A-A09A-EA1908089E28}" dt="2023-08-23T16:59:49.321" v="1280"/>
        <pc:sldMkLst>
          <pc:docMk/>
          <pc:sldMk cId="1306374382" sldId="317"/>
        </pc:sldMkLst>
        <pc:spChg chg="mod">
          <ac:chgData name="BELIN Coralie" userId="6b20ba77-8bdb-4554-84c2-129b37731c0d" providerId="ADAL" clId="{C1535D82-316B-498A-A09A-EA1908089E28}" dt="2023-08-23T16:59:42.072" v="1278" actId="27636"/>
          <ac:spMkLst>
            <pc:docMk/>
            <pc:sldMk cId="1306374382" sldId="317"/>
            <ac:spMk id="3" creationId="{00000000-0000-0000-0000-000000000000}"/>
          </ac:spMkLst>
        </pc:spChg>
      </pc:sldChg>
      <pc:sldChg chg="del">
        <pc:chgData name="BELIN Coralie" userId="6b20ba77-8bdb-4554-84c2-129b37731c0d" providerId="ADAL" clId="{C1535D82-316B-498A-A09A-EA1908089E28}" dt="2023-08-23T17:02:24.281" v="1341" actId="47"/>
        <pc:sldMkLst>
          <pc:docMk/>
          <pc:sldMk cId="1895673238" sldId="318"/>
        </pc:sldMkLst>
      </pc:sldChg>
      <pc:sldChg chg="del">
        <pc:chgData name="BELIN Coralie" userId="6b20ba77-8bdb-4554-84c2-129b37731c0d" providerId="ADAL" clId="{C1535D82-316B-498A-A09A-EA1908089E28}" dt="2023-08-23T17:02:26.726" v="1342" actId="47"/>
        <pc:sldMkLst>
          <pc:docMk/>
          <pc:sldMk cId="3686198674" sldId="319"/>
        </pc:sldMkLst>
      </pc:sldChg>
      <pc:sldChg chg="addSp delSp modSp mod setBg delAnim modAnim">
        <pc:chgData name="BELIN Coralie" userId="6b20ba77-8bdb-4554-84c2-129b37731c0d" providerId="ADAL" clId="{C1535D82-316B-498A-A09A-EA1908089E28}" dt="2023-08-23T16:56:44.052" v="960" actId="1076"/>
        <pc:sldMkLst>
          <pc:docMk/>
          <pc:sldMk cId="2390905575" sldId="320"/>
        </pc:sldMkLst>
        <pc:spChg chg="mod">
          <ac:chgData name="BELIN Coralie" userId="6b20ba77-8bdb-4554-84c2-129b37731c0d" providerId="ADAL" clId="{C1535D82-316B-498A-A09A-EA1908089E28}" dt="2023-08-23T16:55:45.024" v="944" actId="26606"/>
          <ac:spMkLst>
            <pc:docMk/>
            <pc:sldMk cId="2390905575" sldId="320"/>
            <ac:spMk id="2" creationId="{00000000-0000-0000-0000-000000000000}"/>
          </ac:spMkLst>
        </pc:spChg>
        <pc:spChg chg="del">
          <ac:chgData name="BELIN Coralie" userId="6b20ba77-8bdb-4554-84c2-129b37731c0d" providerId="ADAL" clId="{C1535D82-316B-498A-A09A-EA1908089E28}" dt="2023-08-23T16:51:28.269" v="817" actId="478"/>
          <ac:spMkLst>
            <pc:docMk/>
            <pc:sldMk cId="2390905575" sldId="320"/>
            <ac:spMk id="3" creationId="{2AF7CFD4-7969-43CC-BF6F-26599D88D8BA}"/>
          </ac:spMkLst>
        </pc:spChg>
        <pc:spChg chg="mod ord">
          <ac:chgData name="BELIN Coralie" userId="6b20ba77-8bdb-4554-84c2-129b37731c0d" providerId="ADAL" clId="{C1535D82-316B-498A-A09A-EA1908089E28}" dt="2023-08-23T16:56:44.052" v="960" actId="1076"/>
          <ac:spMkLst>
            <pc:docMk/>
            <pc:sldMk cId="2390905575" sldId="320"/>
            <ac:spMk id="7" creationId="{C5D86059-846F-481A-A9CB-4435C9289B5B}"/>
          </ac:spMkLst>
        </pc:spChg>
        <pc:spChg chg="add del mod">
          <ac:chgData name="BELIN Coralie" userId="6b20ba77-8bdb-4554-84c2-129b37731c0d" providerId="ADAL" clId="{C1535D82-316B-498A-A09A-EA1908089E28}" dt="2023-08-23T16:51:19.674" v="813" actId="478"/>
          <ac:spMkLst>
            <pc:docMk/>
            <pc:sldMk cId="2390905575" sldId="320"/>
            <ac:spMk id="9" creationId="{286F71B9-B33A-A851-B5D6-599B136CFE9C}"/>
          </ac:spMkLst>
        </pc:spChg>
        <pc:spChg chg="add">
          <ac:chgData name="BELIN Coralie" userId="6b20ba77-8bdb-4554-84c2-129b37731c0d" providerId="ADAL" clId="{C1535D82-316B-498A-A09A-EA1908089E28}" dt="2023-08-23T16:55:45.024" v="944" actId="26606"/>
          <ac:spMkLst>
            <pc:docMk/>
            <pc:sldMk cId="2390905575" sldId="320"/>
            <ac:spMk id="5133" creationId="{56604AF4-AEF7-4020-93AD-C74808D17E3E}"/>
          </ac:spMkLst>
        </pc:spChg>
        <pc:spChg chg="add">
          <ac:chgData name="BELIN Coralie" userId="6b20ba77-8bdb-4554-84c2-129b37731c0d" providerId="ADAL" clId="{C1535D82-316B-498A-A09A-EA1908089E28}" dt="2023-08-23T16:55:45.024" v="944" actId="26606"/>
          <ac:spMkLst>
            <pc:docMk/>
            <pc:sldMk cId="2390905575" sldId="320"/>
            <ac:spMk id="5135" creationId="{EDB65AB2-AC18-4139-B8BE-52452A256449}"/>
          </ac:spMkLst>
        </pc:spChg>
        <pc:spChg chg="add">
          <ac:chgData name="BELIN Coralie" userId="6b20ba77-8bdb-4554-84c2-129b37731c0d" providerId="ADAL" clId="{C1535D82-316B-498A-A09A-EA1908089E28}" dt="2023-08-23T16:55:45.024" v="944" actId="26606"/>
          <ac:spMkLst>
            <pc:docMk/>
            <pc:sldMk cId="2390905575" sldId="320"/>
            <ac:spMk id="5137" creationId="{B89A5304-EF26-47F3-9CB7-ED121FC744E7}"/>
          </ac:spMkLst>
        </pc:spChg>
        <pc:graphicFrameChg chg="del">
          <ac:chgData name="BELIN Coralie" userId="6b20ba77-8bdb-4554-84c2-129b37731c0d" providerId="ADAL" clId="{C1535D82-316B-498A-A09A-EA1908089E28}" dt="2023-08-23T16:51:12.944" v="812" actId="478"/>
          <ac:graphicFrameMkLst>
            <pc:docMk/>
            <pc:sldMk cId="2390905575" sldId="320"/>
            <ac:graphicFrameMk id="8" creationId="{8A61C36E-397D-42B6-9AD6-9CD7D420E0C0}"/>
          </ac:graphicFrameMkLst>
        </pc:graphicFrameChg>
        <pc:picChg chg="ord">
          <ac:chgData name="BELIN Coralie" userId="6b20ba77-8bdb-4554-84c2-129b37731c0d" providerId="ADAL" clId="{C1535D82-316B-498A-A09A-EA1908089E28}" dt="2023-08-23T16:55:45.024" v="944" actId="26606"/>
          <ac:picMkLst>
            <pc:docMk/>
            <pc:sldMk cId="2390905575" sldId="320"/>
            <ac:picMk id="5" creationId="{4537C6EA-3BA5-4906-86B3-33BF628FE232}"/>
          </ac:picMkLst>
        </pc:picChg>
        <pc:picChg chg="ord">
          <ac:chgData name="BELIN Coralie" userId="6b20ba77-8bdb-4554-84c2-129b37731c0d" providerId="ADAL" clId="{C1535D82-316B-498A-A09A-EA1908089E28}" dt="2023-08-23T16:55:45.024" v="944" actId="26606"/>
          <ac:picMkLst>
            <pc:docMk/>
            <pc:sldMk cId="2390905575" sldId="320"/>
            <ac:picMk id="6" creationId="{27E2DFA5-84CF-42E4-BEBB-DDE1124CED7F}"/>
          </ac:picMkLst>
        </pc:picChg>
        <pc:picChg chg="del">
          <ac:chgData name="BELIN Coralie" userId="6b20ba77-8bdb-4554-84c2-129b37731c0d" providerId="ADAL" clId="{C1535D82-316B-498A-A09A-EA1908089E28}" dt="2023-08-23T16:51:23.338" v="815" actId="478"/>
          <ac:picMkLst>
            <pc:docMk/>
            <pc:sldMk cId="2390905575" sldId="320"/>
            <ac:picMk id="13" creationId="{1E9BEE2D-CB77-469E-83D5-9E1A637E302F}"/>
          </ac:picMkLst>
        </pc:picChg>
        <pc:picChg chg="add mod">
          <ac:chgData name="BELIN Coralie" userId="6b20ba77-8bdb-4554-84c2-129b37731c0d" providerId="ADAL" clId="{C1535D82-316B-498A-A09A-EA1908089E28}" dt="2023-08-23T16:56:33.419" v="959" actId="14100"/>
          <ac:picMkLst>
            <pc:docMk/>
            <pc:sldMk cId="2390905575" sldId="320"/>
            <ac:picMk id="5122" creationId="{1BC624BA-B172-60F4-6626-8224EA682529}"/>
          </ac:picMkLst>
        </pc:picChg>
        <pc:picChg chg="add mod">
          <ac:chgData name="BELIN Coralie" userId="6b20ba77-8bdb-4554-84c2-129b37731c0d" providerId="ADAL" clId="{C1535D82-316B-498A-A09A-EA1908089E28}" dt="2023-08-23T16:56:26.489" v="956" actId="14100"/>
          <ac:picMkLst>
            <pc:docMk/>
            <pc:sldMk cId="2390905575" sldId="320"/>
            <ac:picMk id="5124" creationId="{FD5690EB-3566-F407-CF92-211E8A366717}"/>
          </ac:picMkLst>
        </pc:picChg>
        <pc:picChg chg="add del mod">
          <ac:chgData name="BELIN Coralie" userId="6b20ba77-8bdb-4554-84c2-129b37731c0d" providerId="ADAL" clId="{C1535D82-316B-498A-A09A-EA1908089E28}" dt="2023-08-23T16:55:37.895" v="941" actId="478"/>
          <ac:picMkLst>
            <pc:docMk/>
            <pc:sldMk cId="2390905575" sldId="320"/>
            <ac:picMk id="5126" creationId="{D1102C0C-5FBF-5880-9F20-E16E881FB85F}"/>
          </ac:picMkLst>
        </pc:picChg>
        <pc:picChg chg="add mod">
          <ac:chgData name="BELIN Coralie" userId="6b20ba77-8bdb-4554-84c2-129b37731c0d" providerId="ADAL" clId="{C1535D82-316B-498A-A09A-EA1908089E28}" dt="2023-08-23T16:56:30.026" v="957" actId="14100"/>
          <ac:picMkLst>
            <pc:docMk/>
            <pc:sldMk cId="2390905575" sldId="320"/>
            <ac:picMk id="5128" creationId="{7CB3C664-BBCE-62CF-2D9E-C3FC958EE7C5}"/>
          </ac:picMkLst>
        </pc:picChg>
        <pc:cxnChg chg="del">
          <ac:chgData name="BELIN Coralie" userId="6b20ba77-8bdb-4554-84c2-129b37731c0d" providerId="ADAL" clId="{C1535D82-316B-498A-A09A-EA1908089E28}" dt="2023-08-23T16:51:25.411" v="816" actId="478"/>
          <ac:cxnSpMkLst>
            <pc:docMk/>
            <pc:sldMk cId="2390905575" sldId="320"/>
            <ac:cxnSpMk id="10" creationId="{E011B681-50DB-452A-B445-982D9494758B}"/>
          </ac:cxnSpMkLst>
        </pc:cxnChg>
      </pc:sldChg>
      <pc:sldChg chg="del">
        <pc:chgData name="BELIN Coralie" userId="6b20ba77-8bdb-4554-84c2-129b37731c0d" providerId="ADAL" clId="{C1535D82-316B-498A-A09A-EA1908089E28}" dt="2023-08-23T16:57:54.779" v="1022" actId="47"/>
        <pc:sldMkLst>
          <pc:docMk/>
          <pc:sldMk cId="658507980" sldId="321"/>
        </pc:sldMkLst>
      </pc:sldChg>
      <pc:sldChg chg="addSp delSp modSp mod">
        <pc:chgData name="BELIN Coralie" userId="6b20ba77-8bdb-4554-84c2-129b37731c0d" providerId="ADAL" clId="{C1535D82-316B-498A-A09A-EA1908089E28}" dt="2023-08-23T16:48:10.802" v="785" actId="1076"/>
        <pc:sldMkLst>
          <pc:docMk/>
          <pc:sldMk cId="950364052" sldId="322"/>
        </pc:sldMkLst>
        <pc:spChg chg="mod">
          <ac:chgData name="BELIN Coralie" userId="6b20ba77-8bdb-4554-84c2-129b37731c0d" providerId="ADAL" clId="{C1535D82-316B-498A-A09A-EA1908089E28}" dt="2023-08-23T16:47:50.719" v="779" actId="14100"/>
          <ac:spMkLst>
            <pc:docMk/>
            <pc:sldMk cId="950364052" sldId="322"/>
            <ac:spMk id="2" creationId="{00000000-0000-0000-0000-000000000000}"/>
          </ac:spMkLst>
        </pc:spChg>
        <pc:spChg chg="add del mod">
          <ac:chgData name="BELIN Coralie" userId="6b20ba77-8bdb-4554-84c2-129b37731c0d" providerId="ADAL" clId="{C1535D82-316B-498A-A09A-EA1908089E28}" dt="2023-08-23T16:47:43.318" v="777" actId="478"/>
          <ac:spMkLst>
            <pc:docMk/>
            <pc:sldMk cId="950364052" sldId="322"/>
            <ac:spMk id="3" creationId="{A4C8A54C-65F8-657D-EE0A-826553482BF1}"/>
          </ac:spMkLst>
        </pc:spChg>
        <pc:picChg chg="del">
          <ac:chgData name="BELIN Coralie" userId="6b20ba77-8bdb-4554-84c2-129b37731c0d" providerId="ADAL" clId="{C1535D82-316B-498A-A09A-EA1908089E28}" dt="2023-08-23T16:48:08.063" v="784" actId="478"/>
          <ac:picMkLst>
            <pc:docMk/>
            <pc:sldMk cId="950364052" sldId="322"/>
            <ac:picMk id="6" creationId="{27E2DFA5-84CF-42E4-BEBB-DDE1124CED7F}"/>
          </ac:picMkLst>
        </pc:picChg>
        <pc:picChg chg="mod">
          <ac:chgData name="BELIN Coralie" userId="6b20ba77-8bdb-4554-84c2-129b37731c0d" providerId="ADAL" clId="{C1535D82-316B-498A-A09A-EA1908089E28}" dt="2023-08-23T16:47:56.868" v="781" actId="1076"/>
          <ac:picMkLst>
            <pc:docMk/>
            <pc:sldMk cId="950364052" sldId="322"/>
            <ac:picMk id="11" creationId="{3308C8FE-D3E4-ED66-CBBB-A4A7ECD09250}"/>
          </ac:picMkLst>
        </pc:picChg>
        <pc:picChg chg="mod">
          <ac:chgData name="BELIN Coralie" userId="6b20ba77-8bdb-4554-84c2-129b37731c0d" providerId="ADAL" clId="{C1535D82-316B-498A-A09A-EA1908089E28}" dt="2023-08-23T16:47:53.714" v="780" actId="1076"/>
          <ac:picMkLst>
            <pc:docMk/>
            <pc:sldMk cId="950364052" sldId="322"/>
            <ac:picMk id="13" creationId="{ADD93FD1-220F-8E51-90B1-41720E3B4CDB}"/>
          </ac:picMkLst>
        </pc:picChg>
        <pc:picChg chg="mod">
          <ac:chgData name="BELIN Coralie" userId="6b20ba77-8bdb-4554-84c2-129b37731c0d" providerId="ADAL" clId="{C1535D82-316B-498A-A09A-EA1908089E28}" dt="2023-08-23T16:47:58.791" v="782" actId="1076"/>
          <ac:picMkLst>
            <pc:docMk/>
            <pc:sldMk cId="950364052" sldId="322"/>
            <ac:picMk id="15" creationId="{AB4C93AF-ED8A-B627-7771-642775FF8304}"/>
          </ac:picMkLst>
        </pc:picChg>
        <pc:picChg chg="del">
          <ac:chgData name="BELIN Coralie" userId="6b20ba77-8bdb-4554-84c2-129b37731c0d" providerId="ADAL" clId="{C1535D82-316B-498A-A09A-EA1908089E28}" dt="2023-08-23T16:02:51.173" v="657" actId="478"/>
          <ac:picMkLst>
            <pc:docMk/>
            <pc:sldMk cId="950364052" sldId="322"/>
            <ac:picMk id="1026" creationId="{38140788-D3B0-9B64-9180-0E55AF677781}"/>
          </ac:picMkLst>
        </pc:picChg>
        <pc:picChg chg="add del">
          <ac:chgData name="BELIN Coralie" userId="6b20ba77-8bdb-4554-84c2-129b37731c0d" providerId="ADAL" clId="{C1535D82-316B-498A-A09A-EA1908089E28}" dt="2023-08-23T15:57:50.738" v="637"/>
          <ac:picMkLst>
            <pc:docMk/>
            <pc:sldMk cId="950364052" sldId="322"/>
            <ac:picMk id="2050" creationId="{D5445C1F-AC68-064F-1840-505EAC01131F}"/>
          </ac:picMkLst>
        </pc:picChg>
        <pc:picChg chg="add mod">
          <ac:chgData name="BELIN Coralie" userId="6b20ba77-8bdb-4554-84c2-129b37731c0d" providerId="ADAL" clId="{C1535D82-316B-498A-A09A-EA1908089E28}" dt="2023-08-23T16:03:19.775" v="661" actId="14100"/>
          <ac:picMkLst>
            <pc:docMk/>
            <pc:sldMk cId="950364052" sldId="322"/>
            <ac:picMk id="2052" creationId="{EFDD828E-A254-FE1F-BE4F-D7D9A6D9761D}"/>
          </ac:picMkLst>
        </pc:picChg>
        <pc:picChg chg="add del mod">
          <ac:chgData name="BELIN Coralie" userId="6b20ba77-8bdb-4554-84c2-129b37731c0d" providerId="ADAL" clId="{C1535D82-316B-498A-A09A-EA1908089E28}" dt="2023-08-23T16:47:28.445" v="771"/>
          <ac:picMkLst>
            <pc:docMk/>
            <pc:sldMk cId="950364052" sldId="322"/>
            <ac:picMk id="2054" creationId="{1B4E2853-63E4-96DA-EC23-297FFC4833BF}"/>
          </ac:picMkLst>
        </pc:picChg>
        <pc:picChg chg="add mod">
          <ac:chgData name="BELIN Coralie" userId="6b20ba77-8bdb-4554-84c2-129b37731c0d" providerId="ADAL" clId="{C1535D82-316B-498A-A09A-EA1908089E28}" dt="2023-08-23T16:48:10.802" v="785" actId="1076"/>
          <ac:picMkLst>
            <pc:docMk/>
            <pc:sldMk cId="950364052" sldId="322"/>
            <ac:picMk id="2056" creationId="{69E60314-6BA1-8D94-4C32-89A4BB29B7FF}"/>
          </ac:picMkLst>
        </pc:picChg>
      </pc:sldChg>
      <pc:sldChg chg="del delDesignElem">
        <pc:chgData name="BELIN Coralie" userId="6b20ba77-8bdb-4554-84c2-129b37731c0d" providerId="ADAL" clId="{C1535D82-316B-498A-A09A-EA1908089E28}" dt="2023-08-23T15:54:06.989" v="635" actId="47"/>
        <pc:sldMkLst>
          <pc:docMk/>
          <pc:sldMk cId="1224249215" sldId="322"/>
        </pc:sldMkLst>
      </pc:sldChg>
      <pc:sldChg chg="addSp delSp modSp new mod setBg setClrOvrMap">
        <pc:chgData name="BELIN Coralie" userId="6b20ba77-8bdb-4554-84c2-129b37731c0d" providerId="ADAL" clId="{C1535D82-316B-498A-A09A-EA1908089E28}" dt="2023-08-23T17:35:46.624" v="2519" actId="1076"/>
        <pc:sldMkLst>
          <pc:docMk/>
          <pc:sldMk cId="26660031" sldId="323"/>
        </pc:sldMkLst>
        <pc:spChg chg="mod ord">
          <ac:chgData name="BELIN Coralie" userId="6b20ba77-8bdb-4554-84c2-129b37731c0d" providerId="ADAL" clId="{C1535D82-316B-498A-A09A-EA1908089E28}" dt="2023-08-23T17:35:46.624" v="2519" actId="1076"/>
          <ac:spMkLst>
            <pc:docMk/>
            <pc:sldMk cId="26660031" sldId="323"/>
            <ac:spMk id="2" creationId="{6C0F5908-3621-F013-13FB-1B540FA5A690}"/>
          </ac:spMkLst>
        </pc:spChg>
        <pc:spChg chg="del">
          <ac:chgData name="BELIN Coralie" userId="6b20ba77-8bdb-4554-84c2-129b37731c0d" providerId="ADAL" clId="{C1535D82-316B-498A-A09A-EA1908089E28}" dt="2023-08-23T16:36:27.564" v="725"/>
          <ac:spMkLst>
            <pc:docMk/>
            <pc:sldMk cId="26660031" sldId="323"/>
            <ac:spMk id="3" creationId="{E9758157-34BD-ED4D-9AD4-A5A73B481A1E}"/>
          </ac:spMkLst>
        </pc:spChg>
        <pc:spChg chg="add del">
          <ac:chgData name="BELIN Coralie" userId="6b20ba77-8bdb-4554-84c2-129b37731c0d" providerId="ADAL" clId="{C1535D82-316B-498A-A09A-EA1908089E28}" dt="2023-08-23T16:44:57.333" v="749" actId="26606"/>
          <ac:spMkLst>
            <pc:docMk/>
            <pc:sldMk cId="26660031" sldId="323"/>
            <ac:spMk id="4103" creationId="{928F64C6-FE22-4FC1-A763-DFCC514811BD}"/>
          </ac:spMkLst>
        </pc:spChg>
        <pc:spChg chg="add del">
          <ac:chgData name="BELIN Coralie" userId="6b20ba77-8bdb-4554-84c2-129b37731c0d" providerId="ADAL" clId="{C1535D82-316B-498A-A09A-EA1908089E28}" dt="2023-08-23T16:45:28.856" v="751" actId="26606"/>
          <ac:spMkLst>
            <pc:docMk/>
            <pc:sldMk cId="26660031" sldId="323"/>
            <ac:spMk id="4107" creationId="{78418A25-6EAC-4140-BFE6-284E1925B5EE}"/>
          </ac:spMkLst>
        </pc:spChg>
        <pc:spChg chg="add del">
          <ac:chgData name="BELIN Coralie" userId="6b20ba77-8bdb-4554-84c2-129b37731c0d" providerId="ADAL" clId="{C1535D82-316B-498A-A09A-EA1908089E28}" dt="2023-08-23T16:45:28.856" v="751" actId="26606"/>
          <ac:spMkLst>
            <pc:docMk/>
            <pc:sldMk cId="26660031" sldId="323"/>
            <ac:spMk id="4108" creationId="{F6E384F5-137A-40B1-97F0-694CC6ECD59C}"/>
          </ac:spMkLst>
        </pc:spChg>
        <pc:spChg chg="add del">
          <ac:chgData name="BELIN Coralie" userId="6b20ba77-8bdb-4554-84c2-129b37731c0d" providerId="ADAL" clId="{C1535D82-316B-498A-A09A-EA1908089E28}" dt="2023-08-23T16:45:28.856" v="751" actId="26606"/>
          <ac:spMkLst>
            <pc:docMk/>
            <pc:sldMk cId="26660031" sldId="323"/>
            <ac:spMk id="4109" creationId="{6B9D64DB-4D5C-4A91-B45F-F301E3174F9F}"/>
          </ac:spMkLst>
        </pc:spChg>
        <pc:spChg chg="add del">
          <ac:chgData name="BELIN Coralie" userId="6b20ba77-8bdb-4554-84c2-129b37731c0d" providerId="ADAL" clId="{C1535D82-316B-498A-A09A-EA1908089E28}" dt="2023-08-23T16:45:28.856" v="751" actId="26606"/>
          <ac:spMkLst>
            <pc:docMk/>
            <pc:sldMk cId="26660031" sldId="323"/>
            <ac:spMk id="4110" creationId="{9DBC4630-03DA-474F-BBCB-BA3AE6B317A4}"/>
          </ac:spMkLst>
        </pc:spChg>
        <pc:spChg chg="add del">
          <ac:chgData name="BELIN Coralie" userId="6b20ba77-8bdb-4554-84c2-129b37731c0d" providerId="ADAL" clId="{C1535D82-316B-498A-A09A-EA1908089E28}" dt="2023-08-23T16:45:28.856" v="751" actId="26606"/>
          <ac:spMkLst>
            <pc:docMk/>
            <pc:sldMk cId="26660031" sldId="323"/>
            <ac:spMk id="4111" creationId="{CB14CE1B-4BC5-4EF2-BE3D-05E4F580B3DB}"/>
          </ac:spMkLst>
        </pc:spChg>
        <pc:spChg chg="add del">
          <ac:chgData name="BELIN Coralie" userId="6b20ba77-8bdb-4554-84c2-129b37731c0d" providerId="ADAL" clId="{C1535D82-316B-498A-A09A-EA1908089E28}" dt="2023-08-23T16:45:49.157" v="755" actId="26606"/>
          <ac:spMkLst>
            <pc:docMk/>
            <pc:sldMk cId="26660031" sldId="323"/>
            <ac:spMk id="4113" creationId="{A4AC5506-6312-4701-8D3C-40187889A947}"/>
          </ac:spMkLst>
        </pc:spChg>
        <pc:spChg chg="add del">
          <ac:chgData name="BELIN Coralie" userId="6b20ba77-8bdb-4554-84c2-129b37731c0d" providerId="ADAL" clId="{C1535D82-316B-498A-A09A-EA1908089E28}" dt="2023-08-23T16:46:41.642" v="765" actId="26606"/>
          <ac:spMkLst>
            <pc:docMk/>
            <pc:sldMk cId="26660031" sldId="323"/>
            <ac:spMk id="4118" creationId="{26882C51-76F9-4F99-997D-31FA6242A805}"/>
          </ac:spMkLst>
        </pc:spChg>
        <pc:spChg chg="add del">
          <ac:chgData name="BELIN Coralie" userId="6b20ba77-8bdb-4554-84c2-129b37731c0d" providerId="ADAL" clId="{C1535D82-316B-498A-A09A-EA1908089E28}" dt="2023-08-23T16:46:41.642" v="765" actId="26606"/>
          <ac:spMkLst>
            <pc:docMk/>
            <pc:sldMk cId="26660031" sldId="323"/>
            <ac:spMk id="4120" creationId="{61FFFC16-86E2-4B9A-BC6D-213DC2654765}"/>
          </ac:spMkLst>
        </pc:spChg>
        <pc:spChg chg="add del">
          <ac:chgData name="BELIN Coralie" userId="6b20ba77-8bdb-4554-84c2-129b37731c0d" providerId="ADAL" clId="{C1535D82-316B-498A-A09A-EA1908089E28}" dt="2023-08-23T16:46:41.642" v="765" actId="26606"/>
          <ac:spMkLst>
            <pc:docMk/>
            <pc:sldMk cId="26660031" sldId="323"/>
            <ac:spMk id="4122" creationId="{DD3524E0-C87C-4F38-9FC7-E969C15A7906}"/>
          </ac:spMkLst>
        </pc:spChg>
        <pc:spChg chg="add del">
          <ac:chgData name="BELIN Coralie" userId="6b20ba77-8bdb-4554-84c2-129b37731c0d" providerId="ADAL" clId="{C1535D82-316B-498A-A09A-EA1908089E28}" dt="2023-08-23T16:46:41.642" v="765" actId="26606"/>
          <ac:spMkLst>
            <pc:docMk/>
            <pc:sldMk cId="26660031" sldId="323"/>
            <ac:spMk id="4124" creationId="{F1ED1DF4-DDDE-4464-8ABC-ED1F633CCEC1}"/>
          </ac:spMkLst>
        </pc:spChg>
        <pc:spChg chg="add del">
          <ac:chgData name="BELIN Coralie" userId="6b20ba77-8bdb-4554-84c2-129b37731c0d" providerId="ADAL" clId="{C1535D82-316B-498A-A09A-EA1908089E28}" dt="2023-08-23T16:46:41.642" v="765" actId="26606"/>
          <ac:spMkLst>
            <pc:docMk/>
            <pc:sldMk cId="26660031" sldId="323"/>
            <ac:spMk id="4126" creationId="{E7E01BF7-4F45-4B6D-82BF-5A5DB30A627B}"/>
          </ac:spMkLst>
        </pc:spChg>
        <pc:spChg chg="add del">
          <ac:chgData name="BELIN Coralie" userId="6b20ba77-8bdb-4554-84c2-129b37731c0d" providerId="ADAL" clId="{C1535D82-316B-498A-A09A-EA1908089E28}" dt="2023-08-23T16:46:41.642" v="765" actId="26606"/>
          <ac:spMkLst>
            <pc:docMk/>
            <pc:sldMk cId="26660031" sldId="323"/>
            <ac:spMk id="4128" creationId="{F2FC5C7B-261A-4268-BA85-C29488A8BED3}"/>
          </ac:spMkLst>
        </pc:spChg>
        <pc:spChg chg="add del">
          <ac:chgData name="BELIN Coralie" userId="6b20ba77-8bdb-4554-84c2-129b37731c0d" providerId="ADAL" clId="{C1535D82-316B-498A-A09A-EA1908089E28}" dt="2023-08-23T16:46:41.642" v="765" actId="26606"/>
          <ac:spMkLst>
            <pc:docMk/>
            <pc:sldMk cId="26660031" sldId="323"/>
            <ac:spMk id="4130" creationId="{5CB4E315-91F2-4710-B866-B119037ED97C}"/>
          </ac:spMkLst>
        </pc:spChg>
        <pc:spChg chg="add del">
          <ac:chgData name="BELIN Coralie" userId="6b20ba77-8bdb-4554-84c2-129b37731c0d" providerId="ADAL" clId="{C1535D82-316B-498A-A09A-EA1908089E28}" dt="2023-08-23T16:46:41.642" v="765" actId="26606"/>
          <ac:spMkLst>
            <pc:docMk/>
            <pc:sldMk cId="26660031" sldId="323"/>
            <ac:spMk id="4132" creationId="{569BABC0-B0CC-4E7B-838A-F6E644779E18}"/>
          </ac:spMkLst>
        </pc:spChg>
        <pc:spChg chg="add del">
          <ac:chgData name="BELIN Coralie" userId="6b20ba77-8bdb-4554-84c2-129b37731c0d" providerId="ADAL" clId="{C1535D82-316B-498A-A09A-EA1908089E28}" dt="2023-08-23T16:46:41.642" v="765" actId="26606"/>
          <ac:spMkLst>
            <pc:docMk/>
            <pc:sldMk cId="26660031" sldId="323"/>
            <ac:spMk id="4134" creationId="{DCBE1B01-A27C-45C2-ADA4-AA13C3AC1F6A}"/>
          </ac:spMkLst>
        </pc:spChg>
        <pc:spChg chg="add del">
          <ac:chgData name="BELIN Coralie" userId="6b20ba77-8bdb-4554-84c2-129b37731c0d" providerId="ADAL" clId="{C1535D82-316B-498A-A09A-EA1908089E28}" dt="2023-08-23T16:46:41.642" v="765" actId="26606"/>
          <ac:spMkLst>
            <pc:docMk/>
            <pc:sldMk cId="26660031" sldId="323"/>
            <ac:spMk id="4136" creationId="{BE7E1DAA-43FB-4446-A354-9283DE6686C8}"/>
          </ac:spMkLst>
        </pc:spChg>
        <pc:spChg chg="add del">
          <ac:chgData name="BELIN Coralie" userId="6b20ba77-8bdb-4554-84c2-129b37731c0d" providerId="ADAL" clId="{C1535D82-316B-498A-A09A-EA1908089E28}" dt="2023-08-23T16:46:41.642" v="765" actId="26606"/>
          <ac:spMkLst>
            <pc:docMk/>
            <pc:sldMk cId="26660031" sldId="323"/>
            <ac:spMk id="4138" creationId="{F6FE5468-759E-4E83-828A-5587C7F58873}"/>
          </ac:spMkLst>
        </pc:spChg>
        <pc:spChg chg="add del">
          <ac:chgData name="BELIN Coralie" userId="6b20ba77-8bdb-4554-84c2-129b37731c0d" providerId="ADAL" clId="{C1535D82-316B-498A-A09A-EA1908089E28}" dt="2023-08-23T16:46:41.642" v="765" actId="26606"/>
          <ac:spMkLst>
            <pc:docMk/>
            <pc:sldMk cId="26660031" sldId="323"/>
            <ac:spMk id="4140" creationId="{99FE99BC-5F7D-47C3-AA1E-16D7DBDBD18F}"/>
          </ac:spMkLst>
        </pc:spChg>
        <pc:spChg chg="add del">
          <ac:chgData name="BELIN Coralie" userId="6b20ba77-8bdb-4554-84c2-129b37731c0d" providerId="ADAL" clId="{C1535D82-316B-498A-A09A-EA1908089E28}" dt="2023-08-23T16:46:41.642" v="765" actId="26606"/>
          <ac:spMkLst>
            <pc:docMk/>
            <pc:sldMk cId="26660031" sldId="323"/>
            <ac:spMk id="4142" creationId="{27400BAF-FCE6-4296-8A0E-9B595ADC09A4}"/>
          </ac:spMkLst>
        </pc:spChg>
        <pc:spChg chg="add del">
          <ac:chgData name="BELIN Coralie" userId="6b20ba77-8bdb-4554-84c2-129b37731c0d" providerId="ADAL" clId="{C1535D82-316B-498A-A09A-EA1908089E28}" dt="2023-08-23T16:46:20.148" v="758" actId="26606"/>
          <ac:spMkLst>
            <pc:docMk/>
            <pc:sldMk cId="26660031" sldId="323"/>
            <ac:spMk id="4147" creationId="{61FFFC16-86E2-4B9A-BC6D-213DC2654765}"/>
          </ac:spMkLst>
        </pc:spChg>
        <pc:spChg chg="add del">
          <ac:chgData name="BELIN Coralie" userId="6b20ba77-8bdb-4554-84c2-129b37731c0d" providerId="ADAL" clId="{C1535D82-316B-498A-A09A-EA1908089E28}" dt="2023-08-23T16:46:20.148" v="758" actId="26606"/>
          <ac:spMkLst>
            <pc:docMk/>
            <pc:sldMk cId="26660031" sldId="323"/>
            <ac:spMk id="4149" creationId="{DD3524E0-C87C-4F38-9FC7-E969C15A7906}"/>
          </ac:spMkLst>
        </pc:spChg>
        <pc:spChg chg="add del">
          <ac:chgData name="BELIN Coralie" userId="6b20ba77-8bdb-4554-84c2-129b37731c0d" providerId="ADAL" clId="{C1535D82-316B-498A-A09A-EA1908089E28}" dt="2023-08-23T16:46:20.148" v="758" actId="26606"/>
          <ac:spMkLst>
            <pc:docMk/>
            <pc:sldMk cId="26660031" sldId="323"/>
            <ac:spMk id="4151" creationId="{F1ED1DF4-DDDE-4464-8ABC-ED1F633CCEC1}"/>
          </ac:spMkLst>
        </pc:spChg>
        <pc:spChg chg="add del">
          <ac:chgData name="BELIN Coralie" userId="6b20ba77-8bdb-4554-84c2-129b37731c0d" providerId="ADAL" clId="{C1535D82-316B-498A-A09A-EA1908089E28}" dt="2023-08-23T16:46:20.148" v="758" actId="26606"/>
          <ac:spMkLst>
            <pc:docMk/>
            <pc:sldMk cId="26660031" sldId="323"/>
            <ac:spMk id="4153" creationId="{27400BAF-FCE6-4296-8A0E-9B595ADC09A4}"/>
          </ac:spMkLst>
        </pc:spChg>
        <pc:spChg chg="add del">
          <ac:chgData name="BELIN Coralie" userId="6b20ba77-8bdb-4554-84c2-129b37731c0d" providerId="ADAL" clId="{C1535D82-316B-498A-A09A-EA1908089E28}" dt="2023-08-23T16:46:20.148" v="758" actId="26606"/>
          <ac:spMkLst>
            <pc:docMk/>
            <pc:sldMk cId="26660031" sldId="323"/>
            <ac:spMk id="4155" creationId="{F2FC5C7B-261A-4268-BA85-C29488A8BED3}"/>
          </ac:spMkLst>
        </pc:spChg>
        <pc:spChg chg="add del">
          <ac:chgData name="BELIN Coralie" userId="6b20ba77-8bdb-4554-84c2-129b37731c0d" providerId="ADAL" clId="{C1535D82-316B-498A-A09A-EA1908089E28}" dt="2023-08-23T16:46:20.148" v="758" actId="26606"/>
          <ac:spMkLst>
            <pc:docMk/>
            <pc:sldMk cId="26660031" sldId="323"/>
            <ac:spMk id="4157" creationId="{BE7E1DAA-43FB-4446-A354-9283DE6686C8}"/>
          </ac:spMkLst>
        </pc:spChg>
        <pc:spChg chg="add del">
          <ac:chgData name="BELIN Coralie" userId="6b20ba77-8bdb-4554-84c2-129b37731c0d" providerId="ADAL" clId="{C1535D82-316B-498A-A09A-EA1908089E28}" dt="2023-08-23T16:46:20.148" v="758" actId="26606"/>
          <ac:spMkLst>
            <pc:docMk/>
            <pc:sldMk cId="26660031" sldId="323"/>
            <ac:spMk id="4159" creationId="{B61FDAF1-FEF1-4DFC-98A0-F62D91D48F5D}"/>
          </ac:spMkLst>
        </pc:spChg>
        <pc:spChg chg="add del">
          <ac:chgData name="BELIN Coralie" userId="6b20ba77-8bdb-4554-84c2-129b37731c0d" providerId="ADAL" clId="{C1535D82-316B-498A-A09A-EA1908089E28}" dt="2023-08-23T16:46:31.490" v="760" actId="26606"/>
          <ac:spMkLst>
            <pc:docMk/>
            <pc:sldMk cId="26660031" sldId="323"/>
            <ac:spMk id="4161" creationId="{569BABC0-B0CC-4E7B-838A-F6E644779E18}"/>
          </ac:spMkLst>
        </pc:spChg>
        <pc:spChg chg="add del">
          <ac:chgData name="BELIN Coralie" userId="6b20ba77-8bdb-4554-84c2-129b37731c0d" providerId="ADAL" clId="{C1535D82-316B-498A-A09A-EA1908089E28}" dt="2023-08-23T16:46:31.490" v="760" actId="26606"/>
          <ac:spMkLst>
            <pc:docMk/>
            <pc:sldMk cId="26660031" sldId="323"/>
            <ac:spMk id="4162" creationId="{26882C51-76F9-4F99-997D-31FA6242A805}"/>
          </ac:spMkLst>
        </pc:spChg>
        <pc:spChg chg="add del">
          <ac:chgData name="BELIN Coralie" userId="6b20ba77-8bdb-4554-84c2-129b37731c0d" providerId="ADAL" clId="{C1535D82-316B-498A-A09A-EA1908089E28}" dt="2023-08-23T16:46:31.490" v="760" actId="26606"/>
          <ac:spMkLst>
            <pc:docMk/>
            <pc:sldMk cId="26660031" sldId="323"/>
            <ac:spMk id="4163" creationId="{DCBE1B01-A27C-45C2-ADA4-AA13C3AC1F6A}"/>
          </ac:spMkLst>
        </pc:spChg>
        <pc:spChg chg="add del">
          <ac:chgData name="BELIN Coralie" userId="6b20ba77-8bdb-4554-84c2-129b37731c0d" providerId="ADAL" clId="{C1535D82-316B-498A-A09A-EA1908089E28}" dt="2023-08-23T16:46:31.490" v="760" actId="26606"/>
          <ac:spMkLst>
            <pc:docMk/>
            <pc:sldMk cId="26660031" sldId="323"/>
            <ac:spMk id="4164" creationId="{61FFFC16-86E2-4B9A-BC6D-213DC2654765}"/>
          </ac:spMkLst>
        </pc:spChg>
        <pc:spChg chg="add del">
          <ac:chgData name="BELIN Coralie" userId="6b20ba77-8bdb-4554-84c2-129b37731c0d" providerId="ADAL" clId="{C1535D82-316B-498A-A09A-EA1908089E28}" dt="2023-08-23T16:46:31.490" v="760" actId="26606"/>
          <ac:spMkLst>
            <pc:docMk/>
            <pc:sldMk cId="26660031" sldId="323"/>
            <ac:spMk id="4165" creationId="{BE7E1DAA-43FB-4446-A354-9283DE6686C8}"/>
          </ac:spMkLst>
        </pc:spChg>
        <pc:spChg chg="add del">
          <ac:chgData name="BELIN Coralie" userId="6b20ba77-8bdb-4554-84c2-129b37731c0d" providerId="ADAL" clId="{C1535D82-316B-498A-A09A-EA1908089E28}" dt="2023-08-23T16:46:31.490" v="760" actId="26606"/>
          <ac:spMkLst>
            <pc:docMk/>
            <pc:sldMk cId="26660031" sldId="323"/>
            <ac:spMk id="4166" creationId="{DD3524E0-C87C-4F38-9FC7-E969C15A7906}"/>
          </ac:spMkLst>
        </pc:spChg>
        <pc:spChg chg="add del">
          <ac:chgData name="BELIN Coralie" userId="6b20ba77-8bdb-4554-84c2-129b37731c0d" providerId="ADAL" clId="{C1535D82-316B-498A-A09A-EA1908089E28}" dt="2023-08-23T16:46:31.490" v="760" actId="26606"/>
          <ac:spMkLst>
            <pc:docMk/>
            <pc:sldMk cId="26660031" sldId="323"/>
            <ac:spMk id="4167" creationId="{F6FE5468-759E-4E83-828A-5587C7F58873}"/>
          </ac:spMkLst>
        </pc:spChg>
        <pc:spChg chg="add del">
          <ac:chgData name="BELIN Coralie" userId="6b20ba77-8bdb-4554-84c2-129b37731c0d" providerId="ADAL" clId="{C1535D82-316B-498A-A09A-EA1908089E28}" dt="2023-08-23T16:46:31.490" v="760" actId="26606"/>
          <ac:spMkLst>
            <pc:docMk/>
            <pc:sldMk cId="26660031" sldId="323"/>
            <ac:spMk id="4168" creationId="{F1ED1DF4-DDDE-4464-8ABC-ED1F633CCEC1}"/>
          </ac:spMkLst>
        </pc:spChg>
        <pc:spChg chg="add del">
          <ac:chgData name="BELIN Coralie" userId="6b20ba77-8bdb-4554-84c2-129b37731c0d" providerId="ADAL" clId="{C1535D82-316B-498A-A09A-EA1908089E28}" dt="2023-08-23T16:46:31.490" v="760" actId="26606"/>
          <ac:spMkLst>
            <pc:docMk/>
            <pc:sldMk cId="26660031" sldId="323"/>
            <ac:spMk id="4169" creationId="{99FE99BC-5F7D-47C3-AA1E-16D7DBDBD18F}"/>
          </ac:spMkLst>
        </pc:spChg>
        <pc:spChg chg="add del">
          <ac:chgData name="BELIN Coralie" userId="6b20ba77-8bdb-4554-84c2-129b37731c0d" providerId="ADAL" clId="{C1535D82-316B-498A-A09A-EA1908089E28}" dt="2023-08-23T16:46:31.490" v="760" actId="26606"/>
          <ac:spMkLst>
            <pc:docMk/>
            <pc:sldMk cId="26660031" sldId="323"/>
            <ac:spMk id="4170" creationId="{E7E01BF7-4F45-4B6D-82BF-5A5DB30A627B}"/>
          </ac:spMkLst>
        </pc:spChg>
        <pc:spChg chg="add del">
          <ac:chgData name="BELIN Coralie" userId="6b20ba77-8bdb-4554-84c2-129b37731c0d" providerId="ADAL" clId="{C1535D82-316B-498A-A09A-EA1908089E28}" dt="2023-08-23T16:46:31.490" v="760" actId="26606"/>
          <ac:spMkLst>
            <pc:docMk/>
            <pc:sldMk cId="26660031" sldId="323"/>
            <ac:spMk id="4171" creationId="{27400BAF-FCE6-4296-8A0E-9B595ADC09A4}"/>
          </ac:spMkLst>
        </pc:spChg>
        <pc:spChg chg="add del">
          <ac:chgData name="BELIN Coralie" userId="6b20ba77-8bdb-4554-84c2-129b37731c0d" providerId="ADAL" clId="{C1535D82-316B-498A-A09A-EA1908089E28}" dt="2023-08-23T16:46:31.490" v="760" actId="26606"/>
          <ac:spMkLst>
            <pc:docMk/>
            <pc:sldMk cId="26660031" sldId="323"/>
            <ac:spMk id="4172" creationId="{F2FC5C7B-261A-4268-BA85-C29488A8BED3}"/>
          </ac:spMkLst>
        </pc:spChg>
        <pc:spChg chg="add del">
          <ac:chgData name="BELIN Coralie" userId="6b20ba77-8bdb-4554-84c2-129b37731c0d" providerId="ADAL" clId="{C1535D82-316B-498A-A09A-EA1908089E28}" dt="2023-08-23T16:46:31.490" v="760" actId="26606"/>
          <ac:spMkLst>
            <pc:docMk/>
            <pc:sldMk cId="26660031" sldId="323"/>
            <ac:spMk id="4173" creationId="{5CB4E315-91F2-4710-B866-B119037ED97C}"/>
          </ac:spMkLst>
        </pc:spChg>
        <pc:spChg chg="add del">
          <ac:chgData name="BELIN Coralie" userId="6b20ba77-8bdb-4554-84c2-129b37731c0d" providerId="ADAL" clId="{C1535D82-316B-498A-A09A-EA1908089E28}" dt="2023-08-23T16:46:37.020" v="762" actId="26606"/>
          <ac:spMkLst>
            <pc:docMk/>
            <pc:sldMk cId="26660031" sldId="323"/>
            <ac:spMk id="4175" creationId="{A5A17FC0-D416-4C8B-A9E6-5924D352B986}"/>
          </ac:spMkLst>
        </pc:spChg>
        <pc:spChg chg="add del">
          <ac:chgData name="BELIN Coralie" userId="6b20ba77-8bdb-4554-84c2-129b37731c0d" providerId="ADAL" clId="{C1535D82-316B-498A-A09A-EA1908089E28}" dt="2023-08-23T16:46:41.563" v="764" actId="26606"/>
          <ac:spMkLst>
            <pc:docMk/>
            <pc:sldMk cId="26660031" sldId="323"/>
            <ac:spMk id="4182" creationId="{61FFFC16-86E2-4B9A-BC6D-213DC2654765}"/>
          </ac:spMkLst>
        </pc:spChg>
        <pc:spChg chg="add del">
          <ac:chgData name="BELIN Coralie" userId="6b20ba77-8bdb-4554-84c2-129b37731c0d" providerId="ADAL" clId="{C1535D82-316B-498A-A09A-EA1908089E28}" dt="2023-08-23T16:46:41.563" v="764" actId="26606"/>
          <ac:spMkLst>
            <pc:docMk/>
            <pc:sldMk cId="26660031" sldId="323"/>
            <ac:spMk id="4183" creationId="{DD3524E0-C87C-4F38-9FC7-E969C15A7906}"/>
          </ac:spMkLst>
        </pc:spChg>
        <pc:spChg chg="add del">
          <ac:chgData name="BELIN Coralie" userId="6b20ba77-8bdb-4554-84c2-129b37731c0d" providerId="ADAL" clId="{C1535D82-316B-498A-A09A-EA1908089E28}" dt="2023-08-23T16:46:41.563" v="764" actId="26606"/>
          <ac:spMkLst>
            <pc:docMk/>
            <pc:sldMk cId="26660031" sldId="323"/>
            <ac:spMk id="4184" creationId="{F1ED1DF4-DDDE-4464-8ABC-ED1F633CCEC1}"/>
          </ac:spMkLst>
        </pc:spChg>
        <pc:spChg chg="add del">
          <ac:chgData name="BELIN Coralie" userId="6b20ba77-8bdb-4554-84c2-129b37731c0d" providerId="ADAL" clId="{C1535D82-316B-498A-A09A-EA1908089E28}" dt="2023-08-23T16:46:41.563" v="764" actId="26606"/>
          <ac:spMkLst>
            <pc:docMk/>
            <pc:sldMk cId="26660031" sldId="323"/>
            <ac:spMk id="4185" creationId="{27400BAF-FCE6-4296-8A0E-9B595ADC09A4}"/>
          </ac:spMkLst>
        </pc:spChg>
        <pc:spChg chg="add del">
          <ac:chgData name="BELIN Coralie" userId="6b20ba77-8bdb-4554-84c2-129b37731c0d" providerId="ADAL" clId="{C1535D82-316B-498A-A09A-EA1908089E28}" dt="2023-08-23T16:46:41.563" v="764" actId="26606"/>
          <ac:spMkLst>
            <pc:docMk/>
            <pc:sldMk cId="26660031" sldId="323"/>
            <ac:spMk id="4186" creationId="{F2FC5C7B-261A-4268-BA85-C29488A8BED3}"/>
          </ac:spMkLst>
        </pc:spChg>
        <pc:spChg chg="add del">
          <ac:chgData name="BELIN Coralie" userId="6b20ba77-8bdb-4554-84c2-129b37731c0d" providerId="ADAL" clId="{C1535D82-316B-498A-A09A-EA1908089E28}" dt="2023-08-23T16:46:41.563" v="764" actId="26606"/>
          <ac:spMkLst>
            <pc:docMk/>
            <pc:sldMk cId="26660031" sldId="323"/>
            <ac:spMk id="4187" creationId="{BE7E1DAA-43FB-4446-A354-9283DE6686C8}"/>
          </ac:spMkLst>
        </pc:spChg>
        <pc:spChg chg="add del">
          <ac:chgData name="BELIN Coralie" userId="6b20ba77-8bdb-4554-84c2-129b37731c0d" providerId="ADAL" clId="{C1535D82-316B-498A-A09A-EA1908089E28}" dt="2023-08-23T16:46:41.563" v="764" actId="26606"/>
          <ac:spMkLst>
            <pc:docMk/>
            <pc:sldMk cId="26660031" sldId="323"/>
            <ac:spMk id="4188" creationId="{B61FDAF1-FEF1-4DFC-98A0-F62D91D48F5D}"/>
          </ac:spMkLst>
        </pc:spChg>
        <pc:spChg chg="add">
          <ac:chgData name="BELIN Coralie" userId="6b20ba77-8bdb-4554-84c2-129b37731c0d" providerId="ADAL" clId="{C1535D82-316B-498A-A09A-EA1908089E28}" dt="2023-08-23T16:46:41.642" v="765" actId="26606"/>
          <ac:spMkLst>
            <pc:docMk/>
            <pc:sldMk cId="26660031" sldId="323"/>
            <ac:spMk id="4190" creationId="{26882C51-76F9-4F99-997D-31FA6242A805}"/>
          </ac:spMkLst>
        </pc:spChg>
        <pc:spChg chg="add">
          <ac:chgData name="BELIN Coralie" userId="6b20ba77-8bdb-4554-84c2-129b37731c0d" providerId="ADAL" clId="{C1535D82-316B-498A-A09A-EA1908089E28}" dt="2023-08-23T16:46:41.642" v="765" actId="26606"/>
          <ac:spMkLst>
            <pc:docMk/>
            <pc:sldMk cId="26660031" sldId="323"/>
            <ac:spMk id="4191" creationId="{61FFFC16-86E2-4B9A-BC6D-213DC2654765}"/>
          </ac:spMkLst>
        </pc:spChg>
        <pc:spChg chg="add">
          <ac:chgData name="BELIN Coralie" userId="6b20ba77-8bdb-4554-84c2-129b37731c0d" providerId="ADAL" clId="{C1535D82-316B-498A-A09A-EA1908089E28}" dt="2023-08-23T16:46:41.642" v="765" actId="26606"/>
          <ac:spMkLst>
            <pc:docMk/>
            <pc:sldMk cId="26660031" sldId="323"/>
            <ac:spMk id="4192" creationId="{DD3524E0-C87C-4F38-9FC7-E969C15A7906}"/>
          </ac:spMkLst>
        </pc:spChg>
        <pc:spChg chg="add">
          <ac:chgData name="BELIN Coralie" userId="6b20ba77-8bdb-4554-84c2-129b37731c0d" providerId="ADAL" clId="{C1535D82-316B-498A-A09A-EA1908089E28}" dt="2023-08-23T16:46:41.642" v="765" actId="26606"/>
          <ac:spMkLst>
            <pc:docMk/>
            <pc:sldMk cId="26660031" sldId="323"/>
            <ac:spMk id="4193" creationId="{F1ED1DF4-DDDE-4464-8ABC-ED1F633CCEC1}"/>
          </ac:spMkLst>
        </pc:spChg>
        <pc:spChg chg="add">
          <ac:chgData name="BELIN Coralie" userId="6b20ba77-8bdb-4554-84c2-129b37731c0d" providerId="ADAL" clId="{C1535D82-316B-498A-A09A-EA1908089E28}" dt="2023-08-23T16:46:41.642" v="765" actId="26606"/>
          <ac:spMkLst>
            <pc:docMk/>
            <pc:sldMk cId="26660031" sldId="323"/>
            <ac:spMk id="4194" creationId="{E7E01BF7-4F45-4B6D-82BF-5A5DB30A627B}"/>
          </ac:spMkLst>
        </pc:spChg>
        <pc:spChg chg="add">
          <ac:chgData name="BELIN Coralie" userId="6b20ba77-8bdb-4554-84c2-129b37731c0d" providerId="ADAL" clId="{C1535D82-316B-498A-A09A-EA1908089E28}" dt="2023-08-23T16:46:41.642" v="765" actId="26606"/>
          <ac:spMkLst>
            <pc:docMk/>
            <pc:sldMk cId="26660031" sldId="323"/>
            <ac:spMk id="4195" creationId="{F2FC5C7B-261A-4268-BA85-C29488A8BED3}"/>
          </ac:spMkLst>
        </pc:spChg>
        <pc:spChg chg="add">
          <ac:chgData name="BELIN Coralie" userId="6b20ba77-8bdb-4554-84c2-129b37731c0d" providerId="ADAL" clId="{C1535D82-316B-498A-A09A-EA1908089E28}" dt="2023-08-23T16:46:41.642" v="765" actId="26606"/>
          <ac:spMkLst>
            <pc:docMk/>
            <pc:sldMk cId="26660031" sldId="323"/>
            <ac:spMk id="4196" creationId="{5CB4E315-91F2-4710-B866-B119037ED97C}"/>
          </ac:spMkLst>
        </pc:spChg>
        <pc:spChg chg="add">
          <ac:chgData name="BELIN Coralie" userId="6b20ba77-8bdb-4554-84c2-129b37731c0d" providerId="ADAL" clId="{C1535D82-316B-498A-A09A-EA1908089E28}" dt="2023-08-23T16:46:41.642" v="765" actId="26606"/>
          <ac:spMkLst>
            <pc:docMk/>
            <pc:sldMk cId="26660031" sldId="323"/>
            <ac:spMk id="4197" creationId="{569BABC0-B0CC-4E7B-838A-F6E644779E18}"/>
          </ac:spMkLst>
        </pc:spChg>
        <pc:spChg chg="add">
          <ac:chgData name="BELIN Coralie" userId="6b20ba77-8bdb-4554-84c2-129b37731c0d" providerId="ADAL" clId="{C1535D82-316B-498A-A09A-EA1908089E28}" dt="2023-08-23T16:46:41.642" v="765" actId="26606"/>
          <ac:spMkLst>
            <pc:docMk/>
            <pc:sldMk cId="26660031" sldId="323"/>
            <ac:spMk id="4198" creationId="{DCBE1B01-A27C-45C2-ADA4-AA13C3AC1F6A}"/>
          </ac:spMkLst>
        </pc:spChg>
        <pc:spChg chg="add">
          <ac:chgData name="BELIN Coralie" userId="6b20ba77-8bdb-4554-84c2-129b37731c0d" providerId="ADAL" clId="{C1535D82-316B-498A-A09A-EA1908089E28}" dt="2023-08-23T16:46:41.642" v="765" actId="26606"/>
          <ac:spMkLst>
            <pc:docMk/>
            <pc:sldMk cId="26660031" sldId="323"/>
            <ac:spMk id="4199" creationId="{BE7E1DAA-43FB-4446-A354-9283DE6686C8}"/>
          </ac:spMkLst>
        </pc:spChg>
        <pc:spChg chg="add">
          <ac:chgData name="BELIN Coralie" userId="6b20ba77-8bdb-4554-84c2-129b37731c0d" providerId="ADAL" clId="{C1535D82-316B-498A-A09A-EA1908089E28}" dt="2023-08-23T16:46:41.642" v="765" actId="26606"/>
          <ac:spMkLst>
            <pc:docMk/>
            <pc:sldMk cId="26660031" sldId="323"/>
            <ac:spMk id="4200" creationId="{F6FE5468-759E-4E83-828A-5587C7F58873}"/>
          </ac:spMkLst>
        </pc:spChg>
        <pc:spChg chg="add">
          <ac:chgData name="BELIN Coralie" userId="6b20ba77-8bdb-4554-84c2-129b37731c0d" providerId="ADAL" clId="{C1535D82-316B-498A-A09A-EA1908089E28}" dt="2023-08-23T16:46:41.642" v="765" actId="26606"/>
          <ac:spMkLst>
            <pc:docMk/>
            <pc:sldMk cId="26660031" sldId="323"/>
            <ac:spMk id="4201" creationId="{99FE99BC-5F7D-47C3-AA1E-16D7DBDBD18F}"/>
          </ac:spMkLst>
        </pc:spChg>
        <pc:spChg chg="add">
          <ac:chgData name="BELIN Coralie" userId="6b20ba77-8bdb-4554-84c2-129b37731c0d" providerId="ADAL" clId="{C1535D82-316B-498A-A09A-EA1908089E28}" dt="2023-08-23T16:46:41.642" v="765" actId="26606"/>
          <ac:spMkLst>
            <pc:docMk/>
            <pc:sldMk cId="26660031" sldId="323"/>
            <ac:spMk id="4202" creationId="{27400BAF-FCE6-4296-8A0E-9B595ADC09A4}"/>
          </ac:spMkLst>
        </pc:spChg>
        <pc:picChg chg="add mod ord">
          <ac:chgData name="BELIN Coralie" userId="6b20ba77-8bdb-4554-84c2-129b37731c0d" providerId="ADAL" clId="{C1535D82-316B-498A-A09A-EA1908089E28}" dt="2023-08-23T16:46:41.563" v="764" actId="26606"/>
          <ac:picMkLst>
            <pc:docMk/>
            <pc:sldMk cId="26660031" sldId="323"/>
            <ac:picMk id="4" creationId="{C95A0B0F-BABE-48D2-AC3F-18A98B3C3630}"/>
          </ac:picMkLst>
        </pc:picChg>
        <pc:picChg chg="add mod ord">
          <ac:chgData name="BELIN Coralie" userId="6b20ba77-8bdb-4554-84c2-129b37731c0d" providerId="ADAL" clId="{C1535D82-316B-498A-A09A-EA1908089E28}" dt="2023-08-23T16:49:53.320" v="811" actId="14100"/>
          <ac:picMkLst>
            <pc:docMk/>
            <pc:sldMk cId="26660031" sldId="323"/>
            <ac:picMk id="5" creationId="{E092D48F-EB4B-45BE-A519-1B19FADE1EF2}"/>
          </ac:picMkLst>
        </pc:picChg>
        <pc:picChg chg="add mod ord">
          <ac:chgData name="BELIN Coralie" userId="6b20ba77-8bdb-4554-84c2-129b37731c0d" providerId="ADAL" clId="{C1535D82-316B-498A-A09A-EA1908089E28}" dt="2023-08-23T16:49:42.990" v="807" actId="14100"/>
          <ac:picMkLst>
            <pc:docMk/>
            <pc:sldMk cId="26660031" sldId="323"/>
            <ac:picMk id="6" creationId="{F4421886-FBF8-44FA-A27E-257D9590E85D}"/>
          </ac:picMkLst>
        </pc:picChg>
        <pc:picChg chg="add mod ord">
          <ac:chgData name="BELIN Coralie" userId="6b20ba77-8bdb-4554-84c2-129b37731c0d" providerId="ADAL" clId="{C1535D82-316B-498A-A09A-EA1908089E28}" dt="2023-08-23T16:46:41.563" v="764" actId="26606"/>
          <ac:picMkLst>
            <pc:docMk/>
            <pc:sldMk cId="26660031" sldId="323"/>
            <ac:picMk id="7" creationId="{F66BC997-FEAF-4FA8-84C1-F7842945C192}"/>
          </ac:picMkLst>
        </pc:picChg>
        <pc:picChg chg="add del mod">
          <ac:chgData name="BELIN Coralie" userId="6b20ba77-8bdb-4554-84c2-129b37731c0d" providerId="ADAL" clId="{C1535D82-316B-498A-A09A-EA1908089E28}" dt="2023-08-23T16:45:44.169" v="754" actId="478"/>
          <ac:picMkLst>
            <pc:docMk/>
            <pc:sldMk cId="26660031" sldId="323"/>
            <ac:picMk id="8" creationId="{47AECF48-2FCA-AE49-21D8-ADA4E657E004}"/>
          </ac:picMkLst>
        </pc:picChg>
        <pc:picChg chg="add mod ord">
          <ac:chgData name="BELIN Coralie" userId="6b20ba77-8bdb-4554-84c2-129b37731c0d" providerId="ADAL" clId="{C1535D82-316B-498A-A09A-EA1908089E28}" dt="2023-08-23T16:46:45.256" v="766" actId="27614"/>
          <ac:picMkLst>
            <pc:docMk/>
            <pc:sldMk cId="26660031" sldId="323"/>
            <ac:picMk id="9" creationId="{B6C5B08C-5693-B0E9-4E9B-FAFA51A3E454}"/>
          </ac:picMkLst>
        </pc:picChg>
        <pc:picChg chg="add mod ord">
          <ac:chgData name="BELIN Coralie" userId="6b20ba77-8bdb-4554-84c2-129b37731c0d" providerId="ADAL" clId="{C1535D82-316B-498A-A09A-EA1908089E28}" dt="2023-08-23T16:49:29.459" v="803" actId="14100"/>
          <ac:picMkLst>
            <pc:docMk/>
            <pc:sldMk cId="26660031" sldId="323"/>
            <ac:picMk id="4098" creationId="{D403A3E8-495F-3982-270E-5285BEF2DEFD}"/>
          </ac:picMkLst>
        </pc:picChg>
        <pc:cxnChg chg="add del">
          <ac:chgData name="BELIN Coralie" userId="6b20ba77-8bdb-4554-84c2-129b37731c0d" providerId="ADAL" clId="{C1535D82-316B-498A-A09A-EA1908089E28}" dt="2023-08-23T16:44:57.333" v="749" actId="26606"/>
          <ac:cxnSpMkLst>
            <pc:docMk/>
            <pc:sldMk cId="26660031" sldId="323"/>
            <ac:cxnSpMk id="4105" creationId="{5C34627B-48E6-4F4D-B843-97717A86B490}"/>
          </ac:cxnSpMkLst>
        </pc:cxnChg>
        <pc:cxnChg chg="add del">
          <ac:chgData name="BELIN Coralie" userId="6b20ba77-8bdb-4554-84c2-129b37731c0d" providerId="ADAL" clId="{C1535D82-316B-498A-A09A-EA1908089E28}" dt="2023-08-23T16:46:37.020" v="762" actId="26606"/>
          <ac:cxnSpMkLst>
            <pc:docMk/>
            <pc:sldMk cId="26660031" sldId="323"/>
            <ac:cxnSpMk id="4176" creationId="{982DC870-E8E5-4050-B10C-CC24FC67E50A}"/>
          </ac:cxnSpMkLst>
        </pc:cxnChg>
        <pc:cxnChg chg="add del">
          <ac:chgData name="BELIN Coralie" userId="6b20ba77-8bdb-4554-84c2-129b37731c0d" providerId="ADAL" clId="{C1535D82-316B-498A-A09A-EA1908089E28}" dt="2023-08-23T16:46:37.020" v="762" actId="26606"/>
          <ac:cxnSpMkLst>
            <pc:docMk/>
            <pc:sldMk cId="26660031" sldId="323"/>
            <ac:cxnSpMk id="4177" creationId="{FF76A74F-C283-4DED-BD4D-086753B7CB00}"/>
          </ac:cxnSpMkLst>
        </pc:cxnChg>
        <pc:cxnChg chg="add del">
          <ac:chgData name="BELIN Coralie" userId="6b20ba77-8bdb-4554-84c2-129b37731c0d" providerId="ADAL" clId="{C1535D82-316B-498A-A09A-EA1908089E28}" dt="2023-08-23T16:46:37.020" v="762" actId="26606"/>
          <ac:cxnSpMkLst>
            <pc:docMk/>
            <pc:sldMk cId="26660031" sldId="323"/>
            <ac:cxnSpMk id="4178" creationId="{3B2791FB-B2F7-4BBE-B8D8-74C37FF9E85C}"/>
          </ac:cxnSpMkLst>
        </pc:cxnChg>
        <pc:cxnChg chg="add del">
          <ac:chgData name="BELIN Coralie" userId="6b20ba77-8bdb-4554-84c2-129b37731c0d" providerId="ADAL" clId="{C1535D82-316B-498A-A09A-EA1908089E28}" dt="2023-08-23T16:46:37.020" v="762" actId="26606"/>
          <ac:cxnSpMkLst>
            <pc:docMk/>
            <pc:sldMk cId="26660031" sldId="323"/>
            <ac:cxnSpMk id="4179" creationId="{9891B5DE-6811-4844-BB18-472A3F360EE5}"/>
          </ac:cxnSpMkLst>
        </pc:cxnChg>
        <pc:cxnChg chg="add del">
          <ac:chgData name="BELIN Coralie" userId="6b20ba77-8bdb-4554-84c2-129b37731c0d" providerId="ADAL" clId="{C1535D82-316B-498A-A09A-EA1908089E28}" dt="2023-08-23T16:46:37.020" v="762" actId="26606"/>
          <ac:cxnSpMkLst>
            <pc:docMk/>
            <pc:sldMk cId="26660031" sldId="323"/>
            <ac:cxnSpMk id="4180" creationId="{77A9CA3A-7216-41E0-B3CD-058077FD396D}"/>
          </ac:cxnSpMkLst>
        </pc:cxnChg>
      </pc:sldChg>
      <pc:sldChg chg="modSp mod">
        <pc:chgData name="BELIN Coralie" userId="6b20ba77-8bdb-4554-84c2-129b37731c0d" providerId="ADAL" clId="{C1535D82-316B-498A-A09A-EA1908089E28}" dt="2023-08-23T16:57:40.818" v="1019" actId="20577"/>
        <pc:sldMkLst>
          <pc:docMk/>
          <pc:sldMk cId="3291876663" sldId="324"/>
        </pc:sldMkLst>
        <pc:spChg chg="mod">
          <ac:chgData name="BELIN Coralie" userId="6b20ba77-8bdb-4554-84c2-129b37731c0d" providerId="ADAL" clId="{C1535D82-316B-498A-A09A-EA1908089E28}" dt="2023-08-23T16:57:40.818" v="1019" actId="20577"/>
          <ac:spMkLst>
            <pc:docMk/>
            <pc:sldMk cId="3291876663" sldId="324"/>
            <ac:spMk id="2" creationId="{00000000-0000-0000-0000-000000000000}"/>
          </ac:spMkLst>
        </pc:spChg>
      </pc:sldChg>
      <pc:sldChg chg="modSp mod">
        <pc:chgData name="BELIN Coralie" userId="6b20ba77-8bdb-4554-84c2-129b37731c0d" providerId="ADAL" clId="{C1535D82-316B-498A-A09A-EA1908089E28}" dt="2023-08-23T16:57:49.798" v="1021" actId="20577"/>
        <pc:sldMkLst>
          <pc:docMk/>
          <pc:sldMk cId="3805979037" sldId="325"/>
        </pc:sldMkLst>
        <pc:spChg chg="mod">
          <ac:chgData name="BELIN Coralie" userId="6b20ba77-8bdb-4554-84c2-129b37731c0d" providerId="ADAL" clId="{C1535D82-316B-498A-A09A-EA1908089E28}" dt="2023-08-23T16:57:49.798" v="1021" actId="20577"/>
          <ac:spMkLst>
            <pc:docMk/>
            <pc:sldMk cId="3805979037" sldId="325"/>
            <ac:spMk id="2" creationId="{00000000-0000-0000-0000-000000000000}"/>
          </ac:spMkLst>
        </pc:spChg>
      </pc:sldChg>
      <pc:sldChg chg="addSp delSp modSp mod setBg">
        <pc:chgData name="BELIN Coralie" userId="6b20ba77-8bdb-4554-84c2-129b37731c0d" providerId="ADAL" clId="{C1535D82-316B-498A-A09A-EA1908089E28}" dt="2023-08-24T09:50:12.064" v="2554"/>
        <pc:sldMkLst>
          <pc:docMk/>
          <pc:sldMk cId="2747860517" sldId="326"/>
        </pc:sldMkLst>
        <pc:spChg chg="mod">
          <ac:chgData name="BELIN Coralie" userId="6b20ba77-8bdb-4554-84c2-129b37731c0d" providerId="ADAL" clId="{C1535D82-316B-498A-A09A-EA1908089E28}" dt="2023-08-23T17:04:28.128" v="1479" actId="26606"/>
          <ac:spMkLst>
            <pc:docMk/>
            <pc:sldMk cId="2747860517" sldId="326"/>
            <ac:spMk id="2" creationId="{00000000-0000-0000-0000-000000000000}"/>
          </ac:spMkLst>
        </pc:spChg>
        <pc:spChg chg="add del mod">
          <ac:chgData name="BELIN Coralie" userId="6b20ba77-8bdb-4554-84c2-129b37731c0d" providerId="ADAL" clId="{C1535D82-316B-498A-A09A-EA1908089E28}" dt="2023-08-23T17:04:28.128" v="1479" actId="26606"/>
          <ac:spMkLst>
            <pc:docMk/>
            <pc:sldMk cId="2747860517" sldId="326"/>
            <ac:spMk id="7" creationId="{189AC480-A84C-7934-6191-16535526CA98}"/>
          </ac:spMkLst>
        </pc:spChg>
        <pc:spChg chg="add del">
          <ac:chgData name="BELIN Coralie" userId="6b20ba77-8bdb-4554-84c2-129b37731c0d" providerId="ADAL" clId="{C1535D82-316B-498A-A09A-EA1908089E28}" dt="2023-08-23T17:04:19.968" v="1476" actId="26606"/>
          <ac:spMkLst>
            <pc:docMk/>
            <pc:sldMk cId="2747860517" sldId="326"/>
            <ac:spMk id="13" creationId="{56E9B3E6-E277-4D68-BA48-9CB43FFBD6E2}"/>
          </ac:spMkLst>
        </pc:spChg>
        <pc:spChg chg="add del">
          <ac:chgData name="BELIN Coralie" userId="6b20ba77-8bdb-4554-84c2-129b37731c0d" providerId="ADAL" clId="{C1535D82-316B-498A-A09A-EA1908089E28}" dt="2023-08-23T17:04:19.968" v="1476" actId="26606"/>
          <ac:spMkLst>
            <pc:docMk/>
            <pc:sldMk cId="2747860517" sldId="326"/>
            <ac:spMk id="20" creationId="{D5B0017B-2ECA-49AF-B397-DC140825DF8D}"/>
          </ac:spMkLst>
        </pc:spChg>
        <pc:spChg chg="add del">
          <ac:chgData name="BELIN Coralie" userId="6b20ba77-8bdb-4554-84c2-129b37731c0d" providerId="ADAL" clId="{C1535D82-316B-498A-A09A-EA1908089E28}" dt="2023-08-23T17:04:28.069" v="1478" actId="26606"/>
          <ac:spMkLst>
            <pc:docMk/>
            <pc:sldMk cId="2747860517" sldId="326"/>
            <ac:spMk id="28" creationId="{345A976A-8DE3-4B67-B94B-2044FDD12899}"/>
          </ac:spMkLst>
        </pc:spChg>
        <pc:spChg chg="add del">
          <ac:chgData name="BELIN Coralie" userId="6b20ba77-8bdb-4554-84c2-129b37731c0d" providerId="ADAL" clId="{C1535D82-316B-498A-A09A-EA1908089E28}" dt="2023-08-23T17:04:28.069" v="1478" actId="26606"/>
          <ac:spMkLst>
            <pc:docMk/>
            <pc:sldMk cId="2747860517" sldId="326"/>
            <ac:spMk id="29" creationId="{6EAAA1B9-2DDB-49C9-A037-A523D2F13C15}"/>
          </ac:spMkLst>
        </pc:spChg>
        <pc:spChg chg="add">
          <ac:chgData name="BELIN Coralie" userId="6b20ba77-8bdb-4554-84c2-129b37731c0d" providerId="ADAL" clId="{C1535D82-316B-498A-A09A-EA1908089E28}" dt="2023-08-23T17:04:28.128" v="1479" actId="26606"/>
          <ac:spMkLst>
            <pc:docMk/>
            <pc:sldMk cId="2747860517" sldId="326"/>
            <ac:spMk id="35" creationId="{2659FDB4-FCBE-4A89-B46D-43D4FA54464D}"/>
          </ac:spMkLst>
        </pc:spChg>
        <pc:grpChg chg="add del">
          <ac:chgData name="BELIN Coralie" userId="6b20ba77-8bdb-4554-84c2-129b37731c0d" providerId="ADAL" clId="{C1535D82-316B-498A-A09A-EA1908089E28}" dt="2023-08-23T17:04:19.968" v="1476" actId="26606"/>
          <ac:grpSpMkLst>
            <pc:docMk/>
            <pc:sldMk cId="2747860517" sldId="326"/>
            <ac:grpSpMk id="15" creationId="{AE1C45F0-260A-458C-96ED-C1F6D2151219}"/>
          </ac:grpSpMkLst>
        </pc:grpChg>
        <pc:grpChg chg="add del">
          <ac:chgData name="BELIN Coralie" userId="6b20ba77-8bdb-4554-84c2-129b37731c0d" providerId="ADAL" clId="{C1535D82-316B-498A-A09A-EA1908089E28}" dt="2023-08-23T17:04:28.069" v="1478" actId="26606"/>
          <ac:grpSpMkLst>
            <pc:docMk/>
            <pc:sldMk cId="2747860517" sldId="326"/>
            <ac:grpSpMk id="23" creationId="{08701F99-7E4C-4B92-A4B5-307CDFB7A4DE}"/>
          </ac:grpSpMkLst>
        </pc:grpChg>
        <pc:grpChg chg="add del">
          <ac:chgData name="BELIN Coralie" userId="6b20ba77-8bdb-4554-84c2-129b37731c0d" providerId="ADAL" clId="{C1535D82-316B-498A-A09A-EA1908089E28}" dt="2023-08-23T17:04:28.069" v="1478" actId="26606"/>
          <ac:grpSpMkLst>
            <pc:docMk/>
            <pc:sldMk cId="2747860517" sldId="326"/>
            <ac:grpSpMk id="30" creationId="{B441F8D5-EBCE-4FB9-91A9-3425971C1F99}"/>
          </ac:grpSpMkLst>
        </pc:grpChg>
        <pc:graphicFrameChg chg="add del">
          <ac:chgData name="BELIN Coralie" userId="6b20ba77-8bdb-4554-84c2-129b37731c0d" providerId="ADAL" clId="{C1535D82-316B-498A-A09A-EA1908089E28}" dt="2023-08-23T17:04:19.968" v="1476" actId="26606"/>
          <ac:graphicFrameMkLst>
            <pc:docMk/>
            <pc:sldMk cId="2747860517" sldId="326"/>
            <ac:graphicFrameMk id="9" creationId="{BBB692ED-603A-BC26-1C36-7B38E6B5553F}"/>
          </ac:graphicFrameMkLst>
        </pc:graphicFrameChg>
        <pc:graphicFrameChg chg="add del">
          <ac:chgData name="BELIN Coralie" userId="6b20ba77-8bdb-4554-84c2-129b37731c0d" providerId="ADAL" clId="{C1535D82-316B-498A-A09A-EA1908089E28}" dt="2023-08-23T17:04:28.069" v="1478" actId="26606"/>
          <ac:graphicFrameMkLst>
            <pc:docMk/>
            <pc:sldMk cId="2747860517" sldId="326"/>
            <ac:graphicFrameMk id="33" creationId="{3031CD16-0B3B-23C9-64C3-36FC9D8998E0}"/>
          </ac:graphicFrameMkLst>
        </pc:graphicFrameChg>
        <pc:graphicFrameChg chg="add mod">
          <ac:chgData name="BELIN Coralie" userId="6b20ba77-8bdb-4554-84c2-129b37731c0d" providerId="ADAL" clId="{C1535D82-316B-498A-A09A-EA1908089E28}" dt="2023-08-24T09:50:12.064" v="2554"/>
          <ac:graphicFrameMkLst>
            <pc:docMk/>
            <pc:sldMk cId="2747860517" sldId="326"/>
            <ac:graphicFrameMk id="37" creationId="{7C19E4C7-D021-E467-2E87-533D8C8F74AD}"/>
          </ac:graphicFrameMkLst>
        </pc:graphicFrameChg>
        <pc:picChg chg="mod">
          <ac:chgData name="BELIN Coralie" userId="6b20ba77-8bdb-4554-84c2-129b37731c0d" providerId="ADAL" clId="{C1535D82-316B-498A-A09A-EA1908089E28}" dt="2023-08-23T17:04:42.809" v="1481" actId="27614"/>
          <ac:picMkLst>
            <pc:docMk/>
            <pc:sldMk cId="2747860517" sldId="326"/>
            <ac:picMk id="5" creationId="{4537C6EA-3BA5-4906-86B3-33BF628FE232}"/>
          </ac:picMkLst>
        </pc:picChg>
        <pc:picChg chg="mod">
          <ac:chgData name="BELIN Coralie" userId="6b20ba77-8bdb-4554-84c2-129b37731c0d" providerId="ADAL" clId="{C1535D82-316B-498A-A09A-EA1908089E28}" dt="2023-08-23T17:04:42.503" v="1480" actId="27614"/>
          <ac:picMkLst>
            <pc:docMk/>
            <pc:sldMk cId="2747860517" sldId="326"/>
            <ac:picMk id="6" creationId="{27E2DFA5-84CF-42E4-BEBB-DDE1124CED7F}"/>
          </ac:picMkLst>
        </pc:picChg>
        <pc:cxnChg chg="add del">
          <ac:chgData name="BELIN Coralie" userId="6b20ba77-8bdb-4554-84c2-129b37731c0d" providerId="ADAL" clId="{C1535D82-316B-498A-A09A-EA1908089E28}" dt="2023-08-23T17:04:19.968" v="1476" actId="26606"/>
          <ac:cxnSpMkLst>
            <pc:docMk/>
            <pc:sldMk cId="2747860517" sldId="326"/>
            <ac:cxnSpMk id="22" creationId="{6CF1BAF6-AD41-4082-B212-8A1F9A2E8779}"/>
          </ac:cxnSpMkLst>
        </pc:cxnChg>
        <pc:cxnChg chg="add">
          <ac:chgData name="BELIN Coralie" userId="6b20ba77-8bdb-4554-84c2-129b37731c0d" providerId="ADAL" clId="{C1535D82-316B-498A-A09A-EA1908089E28}" dt="2023-08-23T17:04:28.128" v="1479" actId="26606"/>
          <ac:cxnSpMkLst>
            <pc:docMk/>
            <pc:sldMk cId="2747860517" sldId="326"/>
            <ac:cxnSpMk id="36" creationId="{C8F51B3F-8331-4E4A-AE96-D47B1006EEAD}"/>
          </ac:cxnSpMkLst>
        </pc:cxnChg>
      </pc:sldChg>
    </pc:docChg>
  </pc:docChgLst>
  <pc:docChgLst>
    <pc:chgData name="NEUVILLE Nicolas" userId="ba501024-5b5a-42fd-b56f-aa6136d2d1a8" providerId="ADAL" clId="{46F1E7E5-2C73-4F46-8CE3-3A09546176E7}"/>
    <pc:docChg chg="undo redo custSel addSld delSld modSld sldOrd">
      <pc:chgData name="NEUVILLE Nicolas" userId="ba501024-5b5a-42fd-b56f-aa6136d2d1a8" providerId="ADAL" clId="{46F1E7E5-2C73-4F46-8CE3-3A09546176E7}" dt="2023-09-11T12:56:49.555" v="3315" actId="113"/>
      <pc:docMkLst>
        <pc:docMk/>
      </pc:docMkLst>
      <pc:sldChg chg="addSp delSp modSp del mod ord setBg addAnim delAnim">
        <pc:chgData name="NEUVILLE Nicolas" userId="ba501024-5b5a-42fd-b56f-aa6136d2d1a8" providerId="ADAL" clId="{46F1E7E5-2C73-4F46-8CE3-3A09546176E7}" dt="2023-09-11T08:35:56.229" v="2946" actId="47"/>
        <pc:sldMkLst>
          <pc:docMk/>
          <pc:sldMk cId="3284216498" sldId="256"/>
        </pc:sldMkLst>
        <pc:spChg chg="mod ord">
          <ac:chgData name="NEUVILLE Nicolas" userId="ba501024-5b5a-42fd-b56f-aa6136d2d1a8" providerId="ADAL" clId="{46F1E7E5-2C73-4F46-8CE3-3A09546176E7}" dt="2023-09-11T08:31:38.578" v="2901" actId="26606"/>
          <ac:spMkLst>
            <pc:docMk/>
            <pc:sldMk cId="3284216498" sldId="256"/>
            <ac:spMk id="2" creationId="{8D138D68-4B45-4827-8E01-74BC9B9838A8}"/>
          </ac:spMkLst>
        </pc:spChg>
        <pc:spChg chg="del mod">
          <ac:chgData name="NEUVILLE Nicolas" userId="ba501024-5b5a-42fd-b56f-aa6136d2d1a8" providerId="ADAL" clId="{46F1E7E5-2C73-4F46-8CE3-3A09546176E7}" dt="2023-09-10T18:53:59.468" v="1972" actId="478"/>
          <ac:spMkLst>
            <pc:docMk/>
            <pc:sldMk cId="3284216498" sldId="256"/>
            <ac:spMk id="3" creationId="{F742FABF-8A0D-437F-9DDD-7E35D101D738}"/>
          </ac:spMkLst>
        </pc:spChg>
        <pc:spChg chg="del mod">
          <ac:chgData name="NEUVILLE Nicolas" userId="ba501024-5b5a-42fd-b56f-aa6136d2d1a8" providerId="ADAL" clId="{46F1E7E5-2C73-4F46-8CE3-3A09546176E7}" dt="2023-09-10T18:53:51.913" v="1969" actId="478"/>
          <ac:spMkLst>
            <pc:docMk/>
            <pc:sldMk cId="3284216498" sldId="256"/>
            <ac:spMk id="4" creationId="{2BE565A3-3139-498C-8C36-73DF0F2AF462}"/>
          </ac:spMkLst>
        </pc:spChg>
        <pc:spChg chg="del">
          <ac:chgData name="NEUVILLE Nicolas" userId="ba501024-5b5a-42fd-b56f-aa6136d2d1a8" providerId="ADAL" clId="{46F1E7E5-2C73-4F46-8CE3-3A09546176E7}" dt="2023-09-10T18:53:54.499" v="1970" actId="478"/>
          <ac:spMkLst>
            <pc:docMk/>
            <pc:sldMk cId="3284216498" sldId="256"/>
            <ac:spMk id="5" creationId="{BC3478E1-CBEE-4FC2-A88D-D9EFCB6F066E}"/>
          </ac:spMkLst>
        </pc:spChg>
        <pc:spChg chg="del">
          <ac:chgData name="NEUVILLE Nicolas" userId="ba501024-5b5a-42fd-b56f-aa6136d2d1a8" providerId="ADAL" clId="{46F1E7E5-2C73-4F46-8CE3-3A09546176E7}" dt="2023-09-10T18:53:57.038" v="1971" actId="478"/>
          <ac:spMkLst>
            <pc:docMk/>
            <pc:sldMk cId="3284216498" sldId="256"/>
            <ac:spMk id="7" creationId="{38EDAF07-714A-4F32-992C-CC481F4D956E}"/>
          </ac:spMkLst>
        </pc:spChg>
        <pc:spChg chg="add mod ord">
          <ac:chgData name="NEUVILLE Nicolas" userId="ba501024-5b5a-42fd-b56f-aa6136d2d1a8" providerId="ADAL" clId="{46F1E7E5-2C73-4F46-8CE3-3A09546176E7}" dt="2023-09-11T08:31:38.578" v="2901" actId="26606"/>
          <ac:spMkLst>
            <pc:docMk/>
            <pc:sldMk cId="3284216498" sldId="256"/>
            <ac:spMk id="8" creationId="{54169595-8847-13AA-CF95-0BE2F2EA4907}"/>
          </ac:spMkLst>
        </pc:spChg>
        <pc:spChg chg="del">
          <ac:chgData name="NEUVILLE Nicolas" userId="ba501024-5b5a-42fd-b56f-aa6136d2d1a8" providerId="ADAL" clId="{46F1E7E5-2C73-4F46-8CE3-3A09546176E7}" dt="2023-09-10T18:54:18.054" v="1982" actId="478"/>
          <ac:spMkLst>
            <pc:docMk/>
            <pc:sldMk cId="3284216498" sldId="256"/>
            <ac:spMk id="9" creationId="{9129CD89-2CC6-4F34-89E3-79AD71AD781A}"/>
          </ac:spMkLst>
        </pc:spChg>
        <pc:spChg chg="del mod">
          <ac:chgData name="NEUVILLE Nicolas" userId="ba501024-5b5a-42fd-b56f-aa6136d2d1a8" providerId="ADAL" clId="{46F1E7E5-2C73-4F46-8CE3-3A09546176E7}" dt="2023-09-10T18:53:49.442" v="1967" actId="478"/>
          <ac:spMkLst>
            <pc:docMk/>
            <pc:sldMk cId="3284216498" sldId="256"/>
            <ac:spMk id="11" creationId="{4A1D8112-B092-4C94-BED4-994B44EEA467}"/>
          </ac:spMkLst>
        </pc:spChg>
        <pc:spChg chg="del mod">
          <ac:chgData name="NEUVILLE Nicolas" userId="ba501024-5b5a-42fd-b56f-aa6136d2d1a8" providerId="ADAL" clId="{46F1E7E5-2C73-4F46-8CE3-3A09546176E7}" dt="2023-09-10T18:54:08.253" v="1976" actId="478"/>
          <ac:spMkLst>
            <pc:docMk/>
            <pc:sldMk cId="3284216498" sldId="256"/>
            <ac:spMk id="12" creationId="{1D9CE8C0-6FE4-4818-9B9E-381A4A03B242}"/>
          </ac:spMkLst>
        </pc:spChg>
        <pc:spChg chg="del">
          <ac:chgData name="NEUVILLE Nicolas" userId="ba501024-5b5a-42fd-b56f-aa6136d2d1a8" providerId="ADAL" clId="{46F1E7E5-2C73-4F46-8CE3-3A09546176E7}" dt="2023-09-10T18:54:06.043" v="1974" actId="478"/>
          <ac:spMkLst>
            <pc:docMk/>
            <pc:sldMk cId="3284216498" sldId="256"/>
            <ac:spMk id="17" creationId="{0AA56FB8-5222-44C9-9E53-499BEECA479B}"/>
          </ac:spMkLst>
        </pc:spChg>
        <pc:spChg chg="add del">
          <ac:chgData name="NEUVILLE Nicolas" userId="ba501024-5b5a-42fd-b56f-aa6136d2d1a8" providerId="ADAL" clId="{46F1E7E5-2C73-4F46-8CE3-3A09546176E7}" dt="2023-09-11T08:27:54.529" v="2869" actId="26606"/>
          <ac:spMkLst>
            <pc:docMk/>
            <pc:sldMk cId="3284216498" sldId="256"/>
            <ac:spMk id="23" creationId="{27BDFED6-6E33-4606-AFE2-886ADB1C018E}"/>
          </ac:spMkLst>
        </pc:spChg>
        <pc:spChg chg="add del">
          <ac:chgData name="NEUVILLE Nicolas" userId="ba501024-5b5a-42fd-b56f-aa6136d2d1a8" providerId="ADAL" clId="{46F1E7E5-2C73-4F46-8CE3-3A09546176E7}" dt="2023-09-11T08:27:54.529" v="2869" actId="26606"/>
          <ac:spMkLst>
            <pc:docMk/>
            <pc:sldMk cId="3284216498" sldId="256"/>
            <ac:spMk id="25" creationId="{890DEF05-784E-4B61-89E4-04C4ECF4E5A0}"/>
          </ac:spMkLst>
        </pc:spChg>
        <pc:spChg chg="add del">
          <ac:chgData name="NEUVILLE Nicolas" userId="ba501024-5b5a-42fd-b56f-aa6136d2d1a8" providerId="ADAL" clId="{46F1E7E5-2C73-4F46-8CE3-3A09546176E7}" dt="2023-09-11T08:27:54.513" v="2868" actId="26606"/>
          <ac:spMkLst>
            <pc:docMk/>
            <pc:sldMk cId="3284216498" sldId="256"/>
            <ac:spMk id="32" creationId="{27BDFED6-6E33-4606-AFE2-886ADB1C018E}"/>
          </ac:spMkLst>
        </pc:spChg>
        <pc:spChg chg="add del">
          <ac:chgData name="NEUVILLE Nicolas" userId="ba501024-5b5a-42fd-b56f-aa6136d2d1a8" providerId="ADAL" clId="{46F1E7E5-2C73-4F46-8CE3-3A09546176E7}" dt="2023-09-11T08:27:54.513" v="2868" actId="26606"/>
          <ac:spMkLst>
            <pc:docMk/>
            <pc:sldMk cId="3284216498" sldId="256"/>
            <ac:spMk id="34" creationId="{890DEF05-784E-4B61-89E4-04C4ECF4E5A0}"/>
          </ac:spMkLst>
        </pc:spChg>
        <pc:spChg chg="add del">
          <ac:chgData name="NEUVILLE Nicolas" userId="ba501024-5b5a-42fd-b56f-aa6136d2d1a8" providerId="ADAL" clId="{46F1E7E5-2C73-4F46-8CE3-3A09546176E7}" dt="2023-09-11T08:28:29.152" v="2870" actId="26606"/>
          <ac:spMkLst>
            <pc:docMk/>
            <pc:sldMk cId="3284216498" sldId="256"/>
            <ac:spMk id="38" creationId="{762DA937-8B55-4317-BD32-98D7AF30E39E}"/>
          </ac:spMkLst>
        </pc:spChg>
        <pc:spChg chg="add del">
          <ac:chgData name="NEUVILLE Nicolas" userId="ba501024-5b5a-42fd-b56f-aa6136d2d1a8" providerId="ADAL" clId="{46F1E7E5-2C73-4F46-8CE3-3A09546176E7}" dt="2023-09-11T08:28:29.152" v="2870" actId="26606"/>
          <ac:spMkLst>
            <pc:docMk/>
            <pc:sldMk cId="3284216498" sldId="256"/>
            <ac:spMk id="39" creationId="{6234BCC6-39B9-47D9-8BF8-C665401AE23C}"/>
          </ac:spMkLst>
        </pc:spChg>
        <pc:spChg chg="add del">
          <ac:chgData name="NEUVILLE Nicolas" userId="ba501024-5b5a-42fd-b56f-aa6136d2d1a8" providerId="ADAL" clId="{46F1E7E5-2C73-4F46-8CE3-3A09546176E7}" dt="2023-09-11T08:28:29.152" v="2870" actId="26606"/>
          <ac:spMkLst>
            <pc:docMk/>
            <pc:sldMk cId="3284216498" sldId="256"/>
            <ac:spMk id="40" creationId="{C52EE5A8-045B-4D39-8ED1-513334085EEC}"/>
          </ac:spMkLst>
        </pc:spChg>
        <pc:spChg chg="add del">
          <ac:chgData name="NEUVILLE Nicolas" userId="ba501024-5b5a-42fd-b56f-aa6136d2d1a8" providerId="ADAL" clId="{46F1E7E5-2C73-4F46-8CE3-3A09546176E7}" dt="2023-09-11T08:28:29.152" v="2870" actId="26606"/>
          <ac:spMkLst>
            <pc:docMk/>
            <pc:sldMk cId="3284216498" sldId="256"/>
            <ac:spMk id="41" creationId="{72A9CE9D-DAC3-40AF-B504-78A64A909F9D}"/>
          </ac:spMkLst>
        </pc:spChg>
        <pc:spChg chg="add del">
          <ac:chgData name="NEUVILLE Nicolas" userId="ba501024-5b5a-42fd-b56f-aa6136d2d1a8" providerId="ADAL" clId="{46F1E7E5-2C73-4F46-8CE3-3A09546176E7}" dt="2023-09-11T08:28:29.152" v="2870" actId="26606"/>
          <ac:spMkLst>
            <pc:docMk/>
            <pc:sldMk cId="3284216498" sldId="256"/>
            <ac:spMk id="42" creationId="{506D7452-6CDE-4381-86CE-07B2459383D5}"/>
          </ac:spMkLst>
        </pc:spChg>
        <pc:spChg chg="add del">
          <ac:chgData name="NEUVILLE Nicolas" userId="ba501024-5b5a-42fd-b56f-aa6136d2d1a8" providerId="ADAL" clId="{46F1E7E5-2C73-4F46-8CE3-3A09546176E7}" dt="2023-09-11T08:31:38.578" v="2901" actId="26606"/>
          <ac:spMkLst>
            <pc:docMk/>
            <pc:sldMk cId="3284216498" sldId="256"/>
            <ac:spMk id="47" creationId="{6234BCC6-39B9-47D9-8BF8-C665401AE23C}"/>
          </ac:spMkLst>
        </pc:spChg>
        <pc:spChg chg="add del">
          <ac:chgData name="NEUVILLE Nicolas" userId="ba501024-5b5a-42fd-b56f-aa6136d2d1a8" providerId="ADAL" clId="{46F1E7E5-2C73-4F46-8CE3-3A09546176E7}" dt="2023-09-11T08:31:38.578" v="2901" actId="26606"/>
          <ac:spMkLst>
            <pc:docMk/>
            <pc:sldMk cId="3284216498" sldId="256"/>
            <ac:spMk id="49" creationId="{72A9CE9D-DAC3-40AF-B504-78A64A909F9D}"/>
          </ac:spMkLst>
        </pc:spChg>
        <pc:spChg chg="add del">
          <ac:chgData name="NEUVILLE Nicolas" userId="ba501024-5b5a-42fd-b56f-aa6136d2d1a8" providerId="ADAL" clId="{46F1E7E5-2C73-4F46-8CE3-3A09546176E7}" dt="2023-09-11T08:31:38.578" v="2901" actId="26606"/>
          <ac:spMkLst>
            <pc:docMk/>
            <pc:sldMk cId="3284216498" sldId="256"/>
            <ac:spMk id="51" creationId="{506D7452-6CDE-4381-86CE-07B2459383D5}"/>
          </ac:spMkLst>
        </pc:spChg>
        <pc:spChg chg="add del">
          <ac:chgData name="NEUVILLE Nicolas" userId="ba501024-5b5a-42fd-b56f-aa6136d2d1a8" providerId="ADAL" clId="{46F1E7E5-2C73-4F46-8CE3-3A09546176E7}" dt="2023-09-11T08:31:38.578" v="2901" actId="26606"/>
          <ac:spMkLst>
            <pc:docMk/>
            <pc:sldMk cId="3284216498" sldId="256"/>
            <ac:spMk id="53" creationId="{762DA937-8B55-4317-BD32-98D7AF30E39E}"/>
          </ac:spMkLst>
        </pc:spChg>
        <pc:spChg chg="add del">
          <ac:chgData name="NEUVILLE Nicolas" userId="ba501024-5b5a-42fd-b56f-aa6136d2d1a8" providerId="ADAL" clId="{46F1E7E5-2C73-4F46-8CE3-3A09546176E7}" dt="2023-09-11T08:31:38.578" v="2901" actId="26606"/>
          <ac:spMkLst>
            <pc:docMk/>
            <pc:sldMk cId="3284216498" sldId="256"/>
            <ac:spMk id="55" creationId="{C52EE5A8-045B-4D39-8ED1-513334085EEC}"/>
          </ac:spMkLst>
        </pc:spChg>
        <pc:spChg chg="add del">
          <ac:chgData name="NEUVILLE Nicolas" userId="ba501024-5b5a-42fd-b56f-aa6136d2d1a8" providerId="ADAL" clId="{46F1E7E5-2C73-4F46-8CE3-3A09546176E7}" dt="2023-09-11T08:31:38.578" v="2901" actId="26606"/>
          <ac:spMkLst>
            <pc:docMk/>
            <pc:sldMk cId="3284216498" sldId="256"/>
            <ac:spMk id="60" creationId="{A061BA2E-A388-41C5-B73A-B0FEB6B1029D}"/>
          </ac:spMkLst>
        </pc:spChg>
        <pc:spChg chg="add del">
          <ac:chgData name="NEUVILLE Nicolas" userId="ba501024-5b5a-42fd-b56f-aa6136d2d1a8" providerId="ADAL" clId="{46F1E7E5-2C73-4F46-8CE3-3A09546176E7}" dt="2023-09-11T08:31:38.578" v="2901" actId="26606"/>
          <ac:spMkLst>
            <pc:docMk/>
            <pc:sldMk cId="3284216498" sldId="256"/>
            <ac:spMk id="62" creationId="{76E192A2-3ED3-4081-8A86-A22B5114178F}"/>
          </ac:spMkLst>
        </pc:spChg>
        <pc:spChg chg="add del">
          <ac:chgData name="NEUVILLE Nicolas" userId="ba501024-5b5a-42fd-b56f-aa6136d2d1a8" providerId="ADAL" clId="{46F1E7E5-2C73-4F46-8CE3-3A09546176E7}" dt="2023-09-11T08:31:38.578" v="2901" actId="26606"/>
          <ac:spMkLst>
            <pc:docMk/>
            <pc:sldMk cId="3284216498" sldId="256"/>
            <ac:spMk id="64" creationId="{79F40191-0F44-4FD1-82CC-ACB507C14BE6}"/>
          </ac:spMkLst>
        </pc:spChg>
        <pc:spChg chg="add del">
          <ac:chgData name="NEUVILLE Nicolas" userId="ba501024-5b5a-42fd-b56f-aa6136d2d1a8" providerId="ADAL" clId="{46F1E7E5-2C73-4F46-8CE3-3A09546176E7}" dt="2023-09-11T08:31:37.189" v="2898" actId="26606"/>
          <ac:spMkLst>
            <pc:docMk/>
            <pc:sldMk cId="3284216498" sldId="256"/>
            <ac:spMk id="69" creationId="{6234BCC6-39B9-47D9-8BF8-C665401AE23C}"/>
          </ac:spMkLst>
        </pc:spChg>
        <pc:spChg chg="add del">
          <ac:chgData name="NEUVILLE Nicolas" userId="ba501024-5b5a-42fd-b56f-aa6136d2d1a8" providerId="ADAL" clId="{46F1E7E5-2C73-4F46-8CE3-3A09546176E7}" dt="2023-09-11T08:31:37.189" v="2898" actId="26606"/>
          <ac:spMkLst>
            <pc:docMk/>
            <pc:sldMk cId="3284216498" sldId="256"/>
            <ac:spMk id="71" creationId="{72A9CE9D-DAC3-40AF-B504-78A64A909F9D}"/>
          </ac:spMkLst>
        </pc:spChg>
        <pc:spChg chg="add del">
          <ac:chgData name="NEUVILLE Nicolas" userId="ba501024-5b5a-42fd-b56f-aa6136d2d1a8" providerId="ADAL" clId="{46F1E7E5-2C73-4F46-8CE3-3A09546176E7}" dt="2023-09-11T08:31:37.189" v="2898" actId="26606"/>
          <ac:spMkLst>
            <pc:docMk/>
            <pc:sldMk cId="3284216498" sldId="256"/>
            <ac:spMk id="73" creationId="{506D7452-6CDE-4381-86CE-07B2459383D5}"/>
          </ac:spMkLst>
        </pc:spChg>
        <pc:spChg chg="add del">
          <ac:chgData name="NEUVILLE Nicolas" userId="ba501024-5b5a-42fd-b56f-aa6136d2d1a8" providerId="ADAL" clId="{46F1E7E5-2C73-4F46-8CE3-3A09546176E7}" dt="2023-09-11T08:31:37.189" v="2898" actId="26606"/>
          <ac:spMkLst>
            <pc:docMk/>
            <pc:sldMk cId="3284216498" sldId="256"/>
            <ac:spMk id="75" creationId="{762DA937-8B55-4317-BD32-98D7AF30E39E}"/>
          </ac:spMkLst>
        </pc:spChg>
        <pc:spChg chg="add del">
          <ac:chgData name="NEUVILLE Nicolas" userId="ba501024-5b5a-42fd-b56f-aa6136d2d1a8" providerId="ADAL" clId="{46F1E7E5-2C73-4F46-8CE3-3A09546176E7}" dt="2023-09-11T08:31:37.189" v="2898" actId="26606"/>
          <ac:spMkLst>
            <pc:docMk/>
            <pc:sldMk cId="3284216498" sldId="256"/>
            <ac:spMk id="77" creationId="{C52EE5A8-045B-4D39-8ED1-513334085EEC}"/>
          </ac:spMkLst>
        </pc:spChg>
        <pc:graphicFrameChg chg="del mod">
          <ac:chgData name="NEUVILLE Nicolas" userId="ba501024-5b5a-42fd-b56f-aa6136d2d1a8" providerId="ADAL" clId="{46F1E7E5-2C73-4F46-8CE3-3A09546176E7}" dt="2023-09-10T18:54:16.059" v="1981" actId="478"/>
          <ac:graphicFrameMkLst>
            <pc:docMk/>
            <pc:sldMk cId="3284216498" sldId="256"/>
            <ac:graphicFrameMk id="19" creationId="{313035D0-280A-455E-AC92-E4084463F134}"/>
          </ac:graphicFrameMkLst>
        </pc:graphicFrameChg>
        <pc:picChg chg="add mod ord modCrop">
          <ac:chgData name="NEUVILLE Nicolas" userId="ba501024-5b5a-42fd-b56f-aa6136d2d1a8" providerId="ADAL" clId="{46F1E7E5-2C73-4F46-8CE3-3A09546176E7}" dt="2023-09-11T08:31:43.604" v="2917" actId="732"/>
          <ac:picMkLst>
            <pc:docMk/>
            <pc:sldMk cId="3284216498" sldId="256"/>
            <ac:picMk id="4" creationId="{7507562F-6A19-3734-305C-FCB36D2EFF6B}"/>
          </ac:picMkLst>
        </pc:picChg>
        <pc:picChg chg="add del mod modCrop">
          <ac:chgData name="NEUVILLE Nicolas" userId="ba501024-5b5a-42fd-b56f-aa6136d2d1a8" providerId="ADAL" clId="{46F1E7E5-2C73-4F46-8CE3-3A09546176E7}" dt="2023-09-10T18:56:07.813" v="2039" actId="478"/>
          <ac:picMkLst>
            <pc:docMk/>
            <pc:sldMk cId="3284216498" sldId="256"/>
            <ac:picMk id="13" creationId="{6954AE9D-6AD1-9A76-383F-7787CBEF0F2E}"/>
          </ac:picMkLst>
        </pc:picChg>
        <pc:picChg chg="del">
          <ac:chgData name="NEUVILLE Nicolas" userId="ba501024-5b5a-42fd-b56f-aa6136d2d1a8" providerId="ADAL" clId="{46F1E7E5-2C73-4F46-8CE3-3A09546176E7}" dt="2023-09-10T18:54:01.470" v="1973" actId="478"/>
          <ac:picMkLst>
            <pc:docMk/>
            <pc:sldMk cId="3284216498" sldId="256"/>
            <ac:picMk id="14" creationId="{90A23B27-BAF4-44CB-9A0E-43965AAC763A}"/>
          </ac:picMkLst>
        </pc:picChg>
        <pc:picChg chg="add del mod modCrop">
          <ac:chgData name="NEUVILLE Nicolas" userId="ba501024-5b5a-42fd-b56f-aa6136d2d1a8" providerId="ADAL" clId="{46F1E7E5-2C73-4F46-8CE3-3A09546176E7}" dt="2023-09-11T08:26:04.936" v="2857" actId="478"/>
          <ac:picMkLst>
            <pc:docMk/>
            <pc:sldMk cId="3284216498" sldId="256"/>
            <ac:picMk id="16" creationId="{C1EB0539-CEAD-AB53-44B0-8FFF9377223C}"/>
          </ac:picMkLst>
        </pc:picChg>
        <pc:picChg chg="add mod ord">
          <ac:chgData name="NEUVILLE Nicolas" userId="ba501024-5b5a-42fd-b56f-aa6136d2d1a8" providerId="ADAL" clId="{46F1E7E5-2C73-4F46-8CE3-3A09546176E7}" dt="2023-09-11T08:31:39.612" v="2907" actId="14100"/>
          <ac:picMkLst>
            <pc:docMk/>
            <pc:sldMk cId="3284216498" sldId="256"/>
            <ac:picMk id="18" creationId="{67E58204-2EFC-D34E-44E9-F85C44841B1A}"/>
          </ac:picMkLst>
        </pc:picChg>
        <pc:cxnChg chg="add del">
          <ac:chgData name="NEUVILLE Nicolas" userId="ba501024-5b5a-42fd-b56f-aa6136d2d1a8" providerId="ADAL" clId="{46F1E7E5-2C73-4F46-8CE3-3A09546176E7}" dt="2023-09-11T08:27:54.529" v="2869" actId="26606"/>
          <ac:cxnSpMkLst>
            <pc:docMk/>
            <pc:sldMk cId="3284216498" sldId="256"/>
            <ac:cxnSpMk id="27" creationId="{C41BAEC7-F7B0-4224-8B18-8F74B7D87F0B}"/>
          </ac:cxnSpMkLst>
        </pc:cxnChg>
        <pc:cxnChg chg="add del">
          <ac:chgData name="NEUVILLE Nicolas" userId="ba501024-5b5a-42fd-b56f-aa6136d2d1a8" providerId="ADAL" clId="{46F1E7E5-2C73-4F46-8CE3-3A09546176E7}" dt="2023-09-11T08:27:54.513" v="2868" actId="26606"/>
          <ac:cxnSpMkLst>
            <pc:docMk/>
            <pc:sldMk cId="3284216498" sldId="256"/>
            <ac:cxnSpMk id="36" creationId="{C41BAEC7-F7B0-4224-8B18-8F74B7D87F0B}"/>
          </ac:cxnSpMkLst>
        </pc:cxnChg>
      </pc:sldChg>
      <pc:sldChg chg="modSp del ord modAnim">
        <pc:chgData name="NEUVILLE Nicolas" userId="ba501024-5b5a-42fd-b56f-aa6136d2d1a8" providerId="ADAL" clId="{46F1E7E5-2C73-4F46-8CE3-3A09546176E7}" dt="2023-09-07T16:11:13.209" v="59" actId="47"/>
        <pc:sldMkLst>
          <pc:docMk/>
          <pc:sldMk cId="3632955951" sldId="256"/>
        </pc:sldMkLst>
        <pc:spChg chg="mod">
          <ac:chgData name="NEUVILLE Nicolas" userId="ba501024-5b5a-42fd-b56f-aa6136d2d1a8" providerId="ADAL" clId="{46F1E7E5-2C73-4F46-8CE3-3A09546176E7}" dt="2023-09-07T16:09:49.698" v="42" actId="20577"/>
          <ac:spMkLst>
            <pc:docMk/>
            <pc:sldMk cId="3632955951" sldId="256"/>
            <ac:spMk id="3" creationId="{00000000-0000-0000-0000-000000000000}"/>
          </ac:spMkLst>
        </pc:spChg>
      </pc:sldChg>
      <pc:sldChg chg="modSp del mod">
        <pc:chgData name="NEUVILLE Nicolas" userId="ba501024-5b5a-42fd-b56f-aa6136d2d1a8" providerId="ADAL" clId="{46F1E7E5-2C73-4F46-8CE3-3A09546176E7}" dt="2023-09-10T15:59:33.449" v="1306" actId="2696"/>
        <pc:sldMkLst>
          <pc:docMk/>
          <pc:sldMk cId="4014126924" sldId="273"/>
        </pc:sldMkLst>
        <pc:graphicFrameChg chg="modGraphic">
          <ac:chgData name="NEUVILLE Nicolas" userId="ba501024-5b5a-42fd-b56f-aa6136d2d1a8" providerId="ADAL" clId="{46F1E7E5-2C73-4F46-8CE3-3A09546176E7}" dt="2023-09-08T12:45:20.497" v="458" actId="20577"/>
          <ac:graphicFrameMkLst>
            <pc:docMk/>
            <pc:sldMk cId="4014126924" sldId="273"/>
            <ac:graphicFrameMk id="7" creationId="{3E3E29BB-93FD-7D6D-9E51-CB284CEFA81F}"/>
          </ac:graphicFrameMkLst>
        </pc:graphicFrameChg>
        <pc:graphicFrameChg chg="modGraphic">
          <ac:chgData name="NEUVILLE Nicolas" userId="ba501024-5b5a-42fd-b56f-aa6136d2d1a8" providerId="ADAL" clId="{46F1E7E5-2C73-4F46-8CE3-3A09546176E7}" dt="2023-09-08T12:45:13.893" v="456" actId="20577"/>
          <ac:graphicFrameMkLst>
            <pc:docMk/>
            <pc:sldMk cId="4014126924" sldId="273"/>
            <ac:graphicFrameMk id="11" creationId="{9ACE8C03-A6FE-43D0-B997-900C0725BD09}"/>
          </ac:graphicFrameMkLst>
        </pc:graphicFrameChg>
      </pc:sldChg>
      <pc:sldChg chg="modSp del mod">
        <pc:chgData name="NEUVILLE Nicolas" userId="ba501024-5b5a-42fd-b56f-aa6136d2d1a8" providerId="ADAL" clId="{46F1E7E5-2C73-4F46-8CE3-3A09546176E7}" dt="2023-09-10T15:59:33.449" v="1306" actId="2696"/>
        <pc:sldMkLst>
          <pc:docMk/>
          <pc:sldMk cId="3303505592" sldId="274"/>
        </pc:sldMkLst>
        <pc:spChg chg="mod">
          <ac:chgData name="NEUVILLE Nicolas" userId="ba501024-5b5a-42fd-b56f-aa6136d2d1a8" providerId="ADAL" clId="{46F1E7E5-2C73-4F46-8CE3-3A09546176E7}" dt="2023-09-08T12:47:13.319" v="469" actId="1076"/>
          <ac:spMkLst>
            <pc:docMk/>
            <pc:sldMk cId="3303505592" sldId="274"/>
            <ac:spMk id="2" creationId="{36AE632D-961F-9B63-8C6E-F91CA0DFC1DB}"/>
          </ac:spMkLst>
        </pc:spChg>
        <pc:spChg chg="mod">
          <ac:chgData name="NEUVILLE Nicolas" userId="ba501024-5b5a-42fd-b56f-aa6136d2d1a8" providerId="ADAL" clId="{46F1E7E5-2C73-4F46-8CE3-3A09546176E7}" dt="2023-09-08T10:12:04.861" v="308" actId="1076"/>
          <ac:spMkLst>
            <pc:docMk/>
            <pc:sldMk cId="3303505592" sldId="274"/>
            <ac:spMk id="6" creationId="{F3EE2B3B-0464-4DA5-87EF-028B111884CE}"/>
          </ac:spMkLst>
        </pc:spChg>
        <pc:graphicFrameChg chg="mod modGraphic">
          <ac:chgData name="NEUVILLE Nicolas" userId="ba501024-5b5a-42fd-b56f-aa6136d2d1a8" providerId="ADAL" clId="{46F1E7E5-2C73-4F46-8CE3-3A09546176E7}" dt="2023-09-08T12:48:22.528" v="473" actId="14734"/>
          <ac:graphicFrameMkLst>
            <pc:docMk/>
            <pc:sldMk cId="3303505592" sldId="274"/>
            <ac:graphicFrameMk id="5" creationId="{19A76B56-202F-C45C-DC01-BFFE2913D041}"/>
          </ac:graphicFrameMkLst>
        </pc:graphicFrameChg>
        <pc:graphicFrameChg chg="mod modGraphic">
          <ac:chgData name="NEUVILLE Nicolas" userId="ba501024-5b5a-42fd-b56f-aa6136d2d1a8" providerId="ADAL" clId="{46F1E7E5-2C73-4F46-8CE3-3A09546176E7}" dt="2023-09-08T12:47:04.353" v="468" actId="14734"/>
          <ac:graphicFrameMkLst>
            <pc:docMk/>
            <pc:sldMk cId="3303505592" sldId="274"/>
            <ac:graphicFrameMk id="11" creationId="{9ACE8C03-A6FE-43D0-B997-900C0725BD09}"/>
          </ac:graphicFrameMkLst>
        </pc:graphicFrameChg>
      </pc:sldChg>
      <pc:sldChg chg="modSp del mod">
        <pc:chgData name="NEUVILLE Nicolas" userId="ba501024-5b5a-42fd-b56f-aa6136d2d1a8" providerId="ADAL" clId="{46F1E7E5-2C73-4F46-8CE3-3A09546176E7}" dt="2023-09-10T15:59:33.449" v="1306" actId="2696"/>
        <pc:sldMkLst>
          <pc:docMk/>
          <pc:sldMk cId="1599103538" sldId="276"/>
        </pc:sldMkLst>
        <pc:spChg chg="mod">
          <ac:chgData name="NEUVILLE Nicolas" userId="ba501024-5b5a-42fd-b56f-aa6136d2d1a8" providerId="ADAL" clId="{46F1E7E5-2C73-4F46-8CE3-3A09546176E7}" dt="2023-09-08T12:50:01.014" v="477" actId="1076"/>
          <ac:spMkLst>
            <pc:docMk/>
            <pc:sldMk cId="1599103538" sldId="276"/>
            <ac:spMk id="9" creationId="{E516E1AD-CD29-7AEB-DA03-1EE86101AB32}"/>
          </ac:spMkLst>
        </pc:spChg>
        <pc:spChg chg="mod">
          <ac:chgData name="NEUVILLE Nicolas" userId="ba501024-5b5a-42fd-b56f-aa6136d2d1a8" providerId="ADAL" clId="{46F1E7E5-2C73-4F46-8CE3-3A09546176E7}" dt="2023-09-08T12:50:04.650" v="478" actId="1076"/>
          <ac:spMkLst>
            <pc:docMk/>
            <pc:sldMk cId="1599103538" sldId="276"/>
            <ac:spMk id="10" creationId="{5DEA1F0E-80DF-BD9B-2B19-0BC19A9938C9}"/>
          </ac:spMkLst>
        </pc:spChg>
        <pc:graphicFrameChg chg="modGraphic">
          <ac:chgData name="NEUVILLE Nicolas" userId="ba501024-5b5a-42fd-b56f-aa6136d2d1a8" providerId="ADAL" clId="{46F1E7E5-2C73-4F46-8CE3-3A09546176E7}" dt="2023-09-08T12:49:44.608" v="476" actId="14734"/>
          <ac:graphicFrameMkLst>
            <pc:docMk/>
            <pc:sldMk cId="1599103538" sldId="276"/>
            <ac:graphicFrameMk id="8" creationId="{08739B42-114C-8B77-F5C1-D29F71DAF5BB}"/>
          </ac:graphicFrameMkLst>
        </pc:graphicFrameChg>
        <pc:graphicFrameChg chg="modGraphic">
          <ac:chgData name="NEUVILLE Nicolas" userId="ba501024-5b5a-42fd-b56f-aa6136d2d1a8" providerId="ADAL" clId="{46F1E7E5-2C73-4F46-8CE3-3A09546176E7}" dt="2023-09-08T12:50:34.578" v="481" actId="14734"/>
          <ac:graphicFrameMkLst>
            <pc:docMk/>
            <pc:sldMk cId="1599103538" sldId="276"/>
            <ac:graphicFrameMk id="11" creationId="{E936DC5A-A88A-1A40-D5BC-ABC4C9B97F4C}"/>
          </ac:graphicFrameMkLst>
        </pc:graphicFrameChg>
      </pc:sldChg>
      <pc:sldChg chg="del">
        <pc:chgData name="NEUVILLE Nicolas" userId="ba501024-5b5a-42fd-b56f-aa6136d2d1a8" providerId="ADAL" clId="{46F1E7E5-2C73-4F46-8CE3-3A09546176E7}" dt="2023-09-07T16:13:38.875" v="60" actId="47"/>
        <pc:sldMkLst>
          <pc:docMk/>
          <pc:sldMk cId="210805534" sldId="277"/>
        </pc:sldMkLst>
      </pc:sldChg>
      <pc:sldChg chg="addSp delSp modSp add mod setBg modAnim">
        <pc:chgData name="NEUVILLE Nicolas" userId="ba501024-5b5a-42fd-b56f-aa6136d2d1a8" providerId="ADAL" clId="{46F1E7E5-2C73-4F46-8CE3-3A09546176E7}" dt="2023-09-11T12:56:49.555" v="3315" actId="113"/>
        <pc:sldMkLst>
          <pc:docMk/>
          <pc:sldMk cId="2696080966" sldId="278"/>
        </pc:sldMkLst>
        <pc:spChg chg="add mod">
          <ac:chgData name="NEUVILLE Nicolas" userId="ba501024-5b5a-42fd-b56f-aa6136d2d1a8" providerId="ADAL" clId="{46F1E7E5-2C73-4F46-8CE3-3A09546176E7}" dt="2023-09-08T15:38:45.700" v="615" actId="1076"/>
          <ac:spMkLst>
            <pc:docMk/>
            <pc:sldMk cId="2696080966" sldId="278"/>
            <ac:spMk id="2" creationId="{7AAC0B03-06C3-9E57-59C8-4A2A6E287E38}"/>
          </ac:spMkLst>
        </pc:spChg>
        <pc:spChg chg="mod">
          <ac:chgData name="NEUVILLE Nicolas" userId="ba501024-5b5a-42fd-b56f-aa6136d2d1a8" providerId="ADAL" clId="{46F1E7E5-2C73-4F46-8CE3-3A09546176E7}" dt="2023-09-08T15:39:36.242" v="619" actId="1076"/>
          <ac:spMkLst>
            <pc:docMk/>
            <pc:sldMk cId="2696080966" sldId="278"/>
            <ac:spMk id="3" creationId="{D5F6A4FF-0478-4334-800F-42E44E6EF6FB}"/>
          </ac:spMkLst>
        </pc:spChg>
        <pc:spChg chg="mod">
          <ac:chgData name="NEUVILLE Nicolas" userId="ba501024-5b5a-42fd-b56f-aa6136d2d1a8" providerId="ADAL" clId="{46F1E7E5-2C73-4F46-8CE3-3A09546176E7}" dt="2023-09-09T12:12:49.383" v="1136" actId="688"/>
          <ac:spMkLst>
            <pc:docMk/>
            <pc:sldMk cId="2696080966" sldId="278"/>
            <ac:spMk id="4" creationId="{D7DE2104-73AB-4405-A29E-0C20B4EA3C14}"/>
          </ac:spMkLst>
        </pc:spChg>
        <pc:spChg chg="add mod">
          <ac:chgData name="NEUVILLE Nicolas" userId="ba501024-5b5a-42fd-b56f-aa6136d2d1a8" providerId="ADAL" clId="{46F1E7E5-2C73-4F46-8CE3-3A09546176E7}" dt="2023-09-11T08:37:04.762" v="2969" actId="14100"/>
          <ac:spMkLst>
            <pc:docMk/>
            <pc:sldMk cId="2696080966" sldId="278"/>
            <ac:spMk id="5" creationId="{0E092F76-1ED3-1CC5-7563-EC4889D85186}"/>
          </ac:spMkLst>
        </pc:spChg>
        <pc:spChg chg="add mod">
          <ac:chgData name="NEUVILLE Nicolas" userId="ba501024-5b5a-42fd-b56f-aa6136d2d1a8" providerId="ADAL" clId="{46F1E7E5-2C73-4F46-8CE3-3A09546176E7}" dt="2023-09-11T08:36:28.236" v="2967" actId="20577"/>
          <ac:spMkLst>
            <pc:docMk/>
            <pc:sldMk cId="2696080966" sldId="278"/>
            <ac:spMk id="7" creationId="{75C753D0-BB79-44CA-1691-169053CE1E27}"/>
          </ac:spMkLst>
        </pc:spChg>
        <pc:spChg chg="add mod">
          <ac:chgData name="NEUVILLE Nicolas" userId="ba501024-5b5a-42fd-b56f-aa6136d2d1a8" providerId="ADAL" clId="{46F1E7E5-2C73-4F46-8CE3-3A09546176E7}" dt="2023-09-10T15:05:46.323" v="1263" actId="14100"/>
          <ac:spMkLst>
            <pc:docMk/>
            <pc:sldMk cId="2696080966" sldId="278"/>
            <ac:spMk id="9" creationId="{110AC4D4-DD70-4028-29A0-7EE77F6F11F5}"/>
          </ac:spMkLst>
        </pc:spChg>
        <pc:spChg chg="add mod">
          <ac:chgData name="NEUVILLE Nicolas" userId="ba501024-5b5a-42fd-b56f-aa6136d2d1a8" providerId="ADAL" clId="{46F1E7E5-2C73-4F46-8CE3-3A09546176E7}" dt="2023-09-10T16:36:29.581" v="1807" actId="14100"/>
          <ac:spMkLst>
            <pc:docMk/>
            <pc:sldMk cId="2696080966" sldId="278"/>
            <ac:spMk id="10" creationId="{3ED68F77-1F97-2C36-48D7-43FCF0181B77}"/>
          </ac:spMkLst>
        </pc:spChg>
        <pc:spChg chg="add mod">
          <ac:chgData name="NEUVILLE Nicolas" userId="ba501024-5b5a-42fd-b56f-aa6136d2d1a8" providerId="ADAL" clId="{46F1E7E5-2C73-4F46-8CE3-3A09546176E7}" dt="2023-09-10T16:36:14.934" v="1805" actId="14100"/>
          <ac:spMkLst>
            <pc:docMk/>
            <pc:sldMk cId="2696080966" sldId="278"/>
            <ac:spMk id="11" creationId="{62886F55-D68D-48D2-4F41-3E3433DA8371}"/>
          </ac:spMkLst>
        </pc:spChg>
        <pc:spChg chg="mod">
          <ac:chgData name="NEUVILLE Nicolas" userId="ba501024-5b5a-42fd-b56f-aa6136d2d1a8" providerId="ADAL" clId="{46F1E7E5-2C73-4F46-8CE3-3A09546176E7}" dt="2023-09-08T15:39:40.831" v="620" actId="1076"/>
          <ac:spMkLst>
            <pc:docMk/>
            <pc:sldMk cId="2696080966" sldId="278"/>
            <ac:spMk id="31" creationId="{84D4315C-D8AE-480E-8805-A2ED9EE14AE9}"/>
          </ac:spMkLst>
        </pc:spChg>
        <pc:graphicFrameChg chg="mod modGraphic">
          <ac:chgData name="NEUVILLE Nicolas" userId="ba501024-5b5a-42fd-b56f-aa6136d2d1a8" providerId="ADAL" clId="{46F1E7E5-2C73-4F46-8CE3-3A09546176E7}" dt="2023-09-11T12:56:49.555" v="3315" actId="113"/>
          <ac:graphicFrameMkLst>
            <pc:docMk/>
            <pc:sldMk cId="2696080966" sldId="278"/>
            <ac:graphicFrameMk id="23" creationId="{A5CA5A24-E2DE-43A7-AC54-5BE129D05B89}"/>
          </ac:graphicFrameMkLst>
        </pc:graphicFrameChg>
        <pc:picChg chg="add del mod modCrop">
          <ac:chgData name="NEUVILLE Nicolas" userId="ba501024-5b5a-42fd-b56f-aa6136d2d1a8" providerId="ADAL" clId="{46F1E7E5-2C73-4F46-8CE3-3A09546176E7}" dt="2023-09-07T17:14:56.080" v="221" actId="478"/>
          <ac:picMkLst>
            <pc:docMk/>
            <pc:sldMk cId="2696080966" sldId="278"/>
            <ac:picMk id="5" creationId="{2C62F428-C98C-0C7F-8260-F952AA4E8686}"/>
          </ac:picMkLst>
        </pc:picChg>
        <pc:picChg chg="mod">
          <ac:chgData name="NEUVILLE Nicolas" userId="ba501024-5b5a-42fd-b56f-aa6136d2d1a8" providerId="ADAL" clId="{46F1E7E5-2C73-4F46-8CE3-3A09546176E7}" dt="2023-09-10T15:05:39.436" v="1262" actId="1076"/>
          <ac:picMkLst>
            <pc:docMk/>
            <pc:sldMk cId="2696080966" sldId="278"/>
            <ac:picMk id="6" creationId="{FBCDF3FA-CD09-4303-B4ED-621378A331A3}"/>
          </ac:picMkLst>
        </pc:picChg>
        <pc:picChg chg="add mod modCrop">
          <ac:chgData name="NEUVILLE Nicolas" userId="ba501024-5b5a-42fd-b56f-aa6136d2d1a8" providerId="ADAL" clId="{46F1E7E5-2C73-4F46-8CE3-3A09546176E7}" dt="2023-09-10T16:35:56.588" v="1800" actId="14100"/>
          <ac:picMkLst>
            <pc:docMk/>
            <pc:sldMk cId="2696080966" sldId="278"/>
            <ac:picMk id="8" creationId="{E27B48A6-FE8B-C949-C83D-31B153BC5F19}"/>
          </ac:picMkLst>
        </pc:picChg>
      </pc:sldChg>
      <pc:sldChg chg="addSp modSp mod ord modAnim">
        <pc:chgData name="NEUVILLE Nicolas" userId="ba501024-5b5a-42fd-b56f-aa6136d2d1a8" providerId="ADAL" clId="{46F1E7E5-2C73-4F46-8CE3-3A09546176E7}" dt="2023-09-10T16:00:39.630" v="1314"/>
        <pc:sldMkLst>
          <pc:docMk/>
          <pc:sldMk cId="3611049548" sldId="280"/>
        </pc:sldMkLst>
        <pc:spChg chg="add mod">
          <ac:chgData name="NEUVILLE Nicolas" userId="ba501024-5b5a-42fd-b56f-aa6136d2d1a8" providerId="ADAL" clId="{46F1E7E5-2C73-4F46-8CE3-3A09546176E7}" dt="2023-09-09T11:54:04.998" v="859" actId="14100"/>
          <ac:spMkLst>
            <pc:docMk/>
            <pc:sldMk cId="3611049548" sldId="280"/>
            <ac:spMk id="2" creationId="{44CC1ED0-D64E-5B36-4ED9-D42B90889F35}"/>
          </ac:spMkLst>
        </pc:spChg>
        <pc:spChg chg="add mod">
          <ac:chgData name="NEUVILLE Nicolas" userId="ba501024-5b5a-42fd-b56f-aa6136d2d1a8" providerId="ADAL" clId="{46F1E7E5-2C73-4F46-8CE3-3A09546176E7}" dt="2023-09-08T15:57:00.829" v="828" actId="20577"/>
          <ac:spMkLst>
            <pc:docMk/>
            <pc:sldMk cId="3611049548" sldId="280"/>
            <ac:spMk id="5" creationId="{BE13F8E8-9213-D4B6-1DDC-655FE590BF5B}"/>
          </ac:spMkLst>
        </pc:spChg>
        <pc:spChg chg="mod">
          <ac:chgData name="NEUVILLE Nicolas" userId="ba501024-5b5a-42fd-b56f-aa6136d2d1a8" providerId="ADAL" clId="{46F1E7E5-2C73-4F46-8CE3-3A09546176E7}" dt="2023-09-08T12:53:15.307" v="482" actId="1076"/>
          <ac:spMkLst>
            <pc:docMk/>
            <pc:sldMk cId="3611049548" sldId="280"/>
            <ac:spMk id="6" creationId="{F3EE2B3B-0464-4DA5-87EF-028B111884CE}"/>
          </ac:spMkLst>
        </pc:spChg>
        <pc:graphicFrameChg chg="modGraphic">
          <ac:chgData name="NEUVILLE Nicolas" userId="ba501024-5b5a-42fd-b56f-aa6136d2d1a8" providerId="ADAL" clId="{46F1E7E5-2C73-4F46-8CE3-3A09546176E7}" dt="2023-09-08T12:54:07.205" v="488" actId="14100"/>
          <ac:graphicFrameMkLst>
            <pc:docMk/>
            <pc:sldMk cId="3611049548" sldId="280"/>
            <ac:graphicFrameMk id="11" creationId="{9ACE8C03-A6FE-43D0-B997-900C0725BD09}"/>
          </ac:graphicFrameMkLst>
        </pc:graphicFrameChg>
        <pc:picChg chg="add mod">
          <ac:chgData name="NEUVILLE Nicolas" userId="ba501024-5b5a-42fd-b56f-aa6136d2d1a8" providerId="ADAL" clId="{46F1E7E5-2C73-4F46-8CE3-3A09546176E7}" dt="2023-09-08T16:05:25.704" v="831" actId="1035"/>
          <ac:picMkLst>
            <pc:docMk/>
            <pc:sldMk cId="3611049548" sldId="280"/>
            <ac:picMk id="7" creationId="{BE761271-DB19-CD5B-BFAA-3859FED0A099}"/>
          </ac:picMkLst>
        </pc:picChg>
      </pc:sldChg>
      <pc:sldChg chg="del">
        <pc:chgData name="NEUVILLE Nicolas" userId="ba501024-5b5a-42fd-b56f-aa6136d2d1a8" providerId="ADAL" clId="{46F1E7E5-2C73-4F46-8CE3-3A09546176E7}" dt="2023-09-07T17:05:31.359" v="170" actId="47"/>
        <pc:sldMkLst>
          <pc:docMk/>
          <pc:sldMk cId="203561980" sldId="283"/>
        </pc:sldMkLst>
      </pc:sldChg>
      <pc:sldChg chg="del">
        <pc:chgData name="NEUVILLE Nicolas" userId="ba501024-5b5a-42fd-b56f-aa6136d2d1a8" providerId="ADAL" clId="{46F1E7E5-2C73-4F46-8CE3-3A09546176E7}" dt="2023-09-07T16:09:35.329" v="0" actId="47"/>
        <pc:sldMkLst>
          <pc:docMk/>
          <pc:sldMk cId="3559486711" sldId="288"/>
        </pc:sldMkLst>
      </pc:sldChg>
      <pc:sldChg chg="del">
        <pc:chgData name="NEUVILLE Nicolas" userId="ba501024-5b5a-42fd-b56f-aa6136d2d1a8" providerId="ADAL" clId="{46F1E7E5-2C73-4F46-8CE3-3A09546176E7}" dt="2023-09-07T16:09:37.335" v="6" actId="47"/>
        <pc:sldMkLst>
          <pc:docMk/>
          <pc:sldMk cId="2903409805" sldId="290"/>
        </pc:sldMkLst>
      </pc:sldChg>
      <pc:sldChg chg="del">
        <pc:chgData name="NEUVILLE Nicolas" userId="ba501024-5b5a-42fd-b56f-aa6136d2d1a8" providerId="ADAL" clId="{46F1E7E5-2C73-4F46-8CE3-3A09546176E7}" dt="2023-09-07T16:09:39.805" v="13" actId="47"/>
        <pc:sldMkLst>
          <pc:docMk/>
          <pc:sldMk cId="215076178" sldId="296"/>
        </pc:sldMkLst>
      </pc:sldChg>
      <pc:sldChg chg="del">
        <pc:chgData name="NEUVILLE Nicolas" userId="ba501024-5b5a-42fd-b56f-aa6136d2d1a8" providerId="ADAL" clId="{46F1E7E5-2C73-4F46-8CE3-3A09546176E7}" dt="2023-09-07T16:09:37.523" v="7" actId="47"/>
        <pc:sldMkLst>
          <pc:docMk/>
          <pc:sldMk cId="3132065167" sldId="302"/>
        </pc:sldMkLst>
      </pc:sldChg>
      <pc:sldChg chg="del">
        <pc:chgData name="NEUVILLE Nicolas" userId="ba501024-5b5a-42fd-b56f-aa6136d2d1a8" providerId="ADAL" clId="{46F1E7E5-2C73-4F46-8CE3-3A09546176E7}" dt="2023-09-07T16:09:38.335" v="10" actId="47"/>
        <pc:sldMkLst>
          <pc:docMk/>
          <pc:sldMk cId="54502377" sldId="303"/>
        </pc:sldMkLst>
      </pc:sldChg>
      <pc:sldChg chg="del">
        <pc:chgData name="NEUVILLE Nicolas" userId="ba501024-5b5a-42fd-b56f-aa6136d2d1a8" providerId="ADAL" clId="{46F1E7E5-2C73-4F46-8CE3-3A09546176E7}" dt="2023-09-07T16:09:35.812" v="1" actId="47"/>
        <pc:sldMkLst>
          <pc:docMk/>
          <pc:sldMk cId="1558271018" sldId="312"/>
        </pc:sldMkLst>
      </pc:sldChg>
      <pc:sldChg chg="del">
        <pc:chgData name="NEUVILLE Nicolas" userId="ba501024-5b5a-42fd-b56f-aa6136d2d1a8" providerId="ADAL" clId="{46F1E7E5-2C73-4F46-8CE3-3A09546176E7}" dt="2023-09-07T16:09:36.230" v="2" actId="47"/>
        <pc:sldMkLst>
          <pc:docMk/>
          <pc:sldMk cId="205747709" sldId="314"/>
        </pc:sldMkLst>
      </pc:sldChg>
      <pc:sldChg chg="del">
        <pc:chgData name="NEUVILLE Nicolas" userId="ba501024-5b5a-42fd-b56f-aa6136d2d1a8" providerId="ADAL" clId="{46F1E7E5-2C73-4F46-8CE3-3A09546176E7}" dt="2023-09-07T16:09:39.120" v="12" actId="47"/>
        <pc:sldMkLst>
          <pc:docMk/>
          <pc:sldMk cId="3114523171" sldId="316"/>
        </pc:sldMkLst>
      </pc:sldChg>
      <pc:sldChg chg="del">
        <pc:chgData name="NEUVILLE Nicolas" userId="ba501024-5b5a-42fd-b56f-aa6136d2d1a8" providerId="ADAL" clId="{46F1E7E5-2C73-4F46-8CE3-3A09546176E7}" dt="2023-09-07T16:09:37.784" v="8" actId="47"/>
        <pc:sldMkLst>
          <pc:docMk/>
          <pc:sldMk cId="1306374382" sldId="317"/>
        </pc:sldMkLst>
      </pc:sldChg>
      <pc:sldChg chg="del">
        <pc:chgData name="NEUVILLE Nicolas" userId="ba501024-5b5a-42fd-b56f-aa6136d2d1a8" providerId="ADAL" clId="{46F1E7E5-2C73-4F46-8CE3-3A09546176E7}" dt="2023-09-07T16:09:37.265" v="5" actId="47"/>
        <pc:sldMkLst>
          <pc:docMk/>
          <pc:sldMk cId="2390905575" sldId="320"/>
        </pc:sldMkLst>
      </pc:sldChg>
      <pc:sldChg chg="del">
        <pc:chgData name="NEUVILLE Nicolas" userId="ba501024-5b5a-42fd-b56f-aa6136d2d1a8" providerId="ADAL" clId="{46F1E7E5-2C73-4F46-8CE3-3A09546176E7}" dt="2023-09-07T16:09:36.518" v="3" actId="47"/>
        <pc:sldMkLst>
          <pc:docMk/>
          <pc:sldMk cId="950364052" sldId="322"/>
        </pc:sldMkLst>
      </pc:sldChg>
      <pc:sldChg chg="del">
        <pc:chgData name="NEUVILLE Nicolas" userId="ba501024-5b5a-42fd-b56f-aa6136d2d1a8" providerId="ADAL" clId="{46F1E7E5-2C73-4F46-8CE3-3A09546176E7}" dt="2023-09-07T16:09:36.818" v="4" actId="47"/>
        <pc:sldMkLst>
          <pc:docMk/>
          <pc:sldMk cId="26660031" sldId="323"/>
        </pc:sldMkLst>
      </pc:sldChg>
      <pc:sldChg chg="del">
        <pc:chgData name="NEUVILLE Nicolas" userId="ba501024-5b5a-42fd-b56f-aa6136d2d1a8" providerId="ADAL" clId="{46F1E7E5-2C73-4F46-8CE3-3A09546176E7}" dt="2023-09-07T16:09:38.620" v="11" actId="47"/>
        <pc:sldMkLst>
          <pc:docMk/>
          <pc:sldMk cId="2747860517" sldId="326"/>
        </pc:sldMkLst>
      </pc:sldChg>
      <pc:sldChg chg="del">
        <pc:chgData name="NEUVILLE Nicolas" userId="ba501024-5b5a-42fd-b56f-aa6136d2d1a8" providerId="ADAL" clId="{46F1E7E5-2C73-4F46-8CE3-3A09546176E7}" dt="2023-09-07T16:09:38.053" v="9" actId="47"/>
        <pc:sldMkLst>
          <pc:docMk/>
          <pc:sldMk cId="1330201620" sldId="327"/>
        </pc:sldMkLst>
      </pc:sldChg>
      <pc:sldChg chg="modSp mod">
        <pc:chgData name="NEUVILLE Nicolas" userId="ba501024-5b5a-42fd-b56f-aa6136d2d1a8" providerId="ADAL" clId="{46F1E7E5-2C73-4F46-8CE3-3A09546176E7}" dt="2023-09-08T13:14:38.219" v="499" actId="14100"/>
        <pc:sldMkLst>
          <pc:docMk/>
          <pc:sldMk cId="4087013005" sldId="329"/>
        </pc:sldMkLst>
        <pc:spChg chg="mod">
          <ac:chgData name="NEUVILLE Nicolas" userId="ba501024-5b5a-42fd-b56f-aa6136d2d1a8" providerId="ADAL" clId="{46F1E7E5-2C73-4F46-8CE3-3A09546176E7}" dt="2023-09-07T17:08:39.824" v="196" actId="27636"/>
          <ac:spMkLst>
            <pc:docMk/>
            <pc:sldMk cId="4087013005" sldId="329"/>
            <ac:spMk id="2" creationId="{D00B5DA2-C3DA-997D-9167-B2BFEB03C6DF}"/>
          </ac:spMkLst>
        </pc:spChg>
        <pc:picChg chg="mod">
          <ac:chgData name="NEUVILLE Nicolas" userId="ba501024-5b5a-42fd-b56f-aa6136d2d1a8" providerId="ADAL" clId="{46F1E7E5-2C73-4F46-8CE3-3A09546176E7}" dt="2023-09-08T13:14:38.219" v="499" actId="14100"/>
          <ac:picMkLst>
            <pc:docMk/>
            <pc:sldMk cId="4087013005" sldId="329"/>
            <ac:picMk id="6" creationId="{17608A0C-7E44-376E-83A6-C96D1B507E90}"/>
          </ac:picMkLst>
        </pc:picChg>
      </pc:sldChg>
      <pc:sldChg chg="addSp modSp mod">
        <pc:chgData name="NEUVILLE Nicolas" userId="ba501024-5b5a-42fd-b56f-aa6136d2d1a8" providerId="ADAL" clId="{46F1E7E5-2C73-4F46-8CE3-3A09546176E7}" dt="2023-09-11T12:48:44.007" v="3209" actId="113"/>
        <pc:sldMkLst>
          <pc:docMk/>
          <pc:sldMk cId="785135571" sldId="330"/>
        </pc:sldMkLst>
        <pc:spChg chg="mod">
          <ac:chgData name="NEUVILLE Nicolas" userId="ba501024-5b5a-42fd-b56f-aa6136d2d1a8" providerId="ADAL" clId="{46F1E7E5-2C73-4F46-8CE3-3A09546176E7}" dt="2023-09-11T12:48:44.007" v="3209" actId="113"/>
          <ac:spMkLst>
            <pc:docMk/>
            <pc:sldMk cId="785135571" sldId="330"/>
            <ac:spMk id="2" creationId="{4994ADE6-9F45-E6C9-F86D-407F381755C2}"/>
          </ac:spMkLst>
        </pc:spChg>
        <pc:picChg chg="mod">
          <ac:chgData name="NEUVILLE Nicolas" userId="ba501024-5b5a-42fd-b56f-aa6136d2d1a8" providerId="ADAL" clId="{46F1E7E5-2C73-4F46-8CE3-3A09546176E7}" dt="2023-09-11T08:35:41.076" v="2945" actId="1076"/>
          <ac:picMkLst>
            <pc:docMk/>
            <pc:sldMk cId="785135571" sldId="330"/>
            <ac:picMk id="3" creationId="{C79B73BA-A460-C01B-4BE7-ED1C248A1EC4}"/>
          </ac:picMkLst>
        </pc:picChg>
        <pc:picChg chg="add mod">
          <ac:chgData name="NEUVILLE Nicolas" userId="ba501024-5b5a-42fd-b56f-aa6136d2d1a8" providerId="ADAL" clId="{46F1E7E5-2C73-4F46-8CE3-3A09546176E7}" dt="2023-09-08T12:59:13.244" v="497" actId="1076"/>
          <ac:picMkLst>
            <pc:docMk/>
            <pc:sldMk cId="785135571" sldId="330"/>
            <ac:picMk id="4" creationId="{A5B89AD8-7E2C-E1B5-779C-CE8CC7666E8A}"/>
          </ac:picMkLst>
        </pc:picChg>
      </pc:sldChg>
      <pc:sldChg chg="modSp del mod">
        <pc:chgData name="NEUVILLE Nicolas" userId="ba501024-5b5a-42fd-b56f-aa6136d2d1a8" providerId="ADAL" clId="{46F1E7E5-2C73-4F46-8CE3-3A09546176E7}" dt="2023-09-07T17:13:18.034" v="199" actId="47"/>
        <pc:sldMkLst>
          <pc:docMk/>
          <pc:sldMk cId="608943625" sldId="331"/>
        </pc:sldMkLst>
        <pc:picChg chg="mod">
          <ac:chgData name="NEUVILLE Nicolas" userId="ba501024-5b5a-42fd-b56f-aa6136d2d1a8" providerId="ADAL" clId="{46F1E7E5-2C73-4F46-8CE3-3A09546176E7}" dt="2023-09-07T17:10:17.727" v="197" actId="1076"/>
          <ac:picMkLst>
            <pc:docMk/>
            <pc:sldMk cId="608943625" sldId="331"/>
            <ac:picMk id="3" creationId="{DF7ADDBA-7951-1F8C-77C7-2285A60FE749}"/>
          </ac:picMkLst>
        </pc:picChg>
      </pc:sldChg>
      <pc:sldChg chg="modSp mod">
        <pc:chgData name="NEUVILLE Nicolas" userId="ba501024-5b5a-42fd-b56f-aa6136d2d1a8" providerId="ADAL" clId="{46F1E7E5-2C73-4F46-8CE3-3A09546176E7}" dt="2023-09-11T08:34:54.954" v="2940" actId="1076"/>
        <pc:sldMkLst>
          <pc:docMk/>
          <pc:sldMk cId="1729227131" sldId="332"/>
        </pc:sldMkLst>
        <pc:spChg chg="mod">
          <ac:chgData name="NEUVILLE Nicolas" userId="ba501024-5b5a-42fd-b56f-aa6136d2d1a8" providerId="ADAL" clId="{46F1E7E5-2C73-4F46-8CE3-3A09546176E7}" dt="2023-09-07T16:34:09.088" v="140" actId="20577"/>
          <ac:spMkLst>
            <pc:docMk/>
            <pc:sldMk cId="1729227131" sldId="332"/>
            <ac:spMk id="12" creationId="{628FCF88-898C-465C-B893-CA97E79CCB09}"/>
          </ac:spMkLst>
        </pc:spChg>
        <pc:picChg chg="mod">
          <ac:chgData name="NEUVILLE Nicolas" userId="ba501024-5b5a-42fd-b56f-aa6136d2d1a8" providerId="ADAL" clId="{46F1E7E5-2C73-4F46-8CE3-3A09546176E7}" dt="2023-09-11T08:34:54.954" v="2940" actId="1076"/>
          <ac:picMkLst>
            <pc:docMk/>
            <pc:sldMk cId="1729227131" sldId="332"/>
            <ac:picMk id="2" creationId="{EE02689A-FDD4-4DE2-9B89-DB2CFEE10808}"/>
          </ac:picMkLst>
        </pc:picChg>
      </pc:sldChg>
      <pc:sldChg chg="addSp new del ord">
        <pc:chgData name="NEUVILLE Nicolas" userId="ba501024-5b5a-42fd-b56f-aa6136d2d1a8" providerId="ADAL" clId="{46F1E7E5-2C73-4F46-8CE3-3A09546176E7}" dt="2023-09-07T16:11:07.117" v="57" actId="47"/>
        <pc:sldMkLst>
          <pc:docMk/>
          <pc:sldMk cId="960297925" sldId="333"/>
        </pc:sldMkLst>
        <pc:picChg chg="add">
          <ac:chgData name="NEUVILLE Nicolas" userId="ba501024-5b5a-42fd-b56f-aa6136d2d1a8" providerId="ADAL" clId="{46F1E7E5-2C73-4F46-8CE3-3A09546176E7}" dt="2023-09-07T16:10:51.519" v="54"/>
          <ac:picMkLst>
            <pc:docMk/>
            <pc:sldMk cId="960297925" sldId="333"/>
            <ac:picMk id="3" creationId="{885296FC-B9B8-A38A-9289-8CF78DF0DE79}"/>
          </ac:picMkLst>
        </pc:picChg>
      </pc:sldChg>
      <pc:sldChg chg="delSp add del setBg delDesignElem">
        <pc:chgData name="NEUVILLE Nicolas" userId="ba501024-5b5a-42fd-b56f-aa6136d2d1a8" providerId="ADAL" clId="{46F1E7E5-2C73-4F46-8CE3-3A09546176E7}" dt="2023-09-07T16:11:08.884" v="58" actId="47"/>
        <pc:sldMkLst>
          <pc:docMk/>
          <pc:sldMk cId="358345210" sldId="334"/>
        </pc:sldMkLst>
        <pc:spChg chg="del">
          <ac:chgData name="NEUVILLE Nicolas" userId="ba501024-5b5a-42fd-b56f-aa6136d2d1a8" providerId="ADAL" clId="{46F1E7E5-2C73-4F46-8CE3-3A09546176E7}" dt="2023-09-07T16:11:01.734" v="56"/>
          <ac:spMkLst>
            <pc:docMk/>
            <pc:sldMk cId="358345210" sldId="334"/>
            <ac:spMk id="23" creationId="{7905BA41-EE6E-4F80-8636-447F22DD729A}"/>
          </ac:spMkLst>
        </pc:spChg>
        <pc:spChg chg="del">
          <ac:chgData name="NEUVILLE Nicolas" userId="ba501024-5b5a-42fd-b56f-aa6136d2d1a8" providerId="ADAL" clId="{46F1E7E5-2C73-4F46-8CE3-3A09546176E7}" dt="2023-09-07T16:11:01.734" v="56"/>
          <ac:spMkLst>
            <pc:docMk/>
            <pc:sldMk cId="358345210" sldId="334"/>
            <ac:spMk id="25" creationId="{CD7549B2-EE05-4558-8C64-AC46755F2B25}"/>
          </ac:spMkLst>
        </pc:spChg>
      </pc:sldChg>
      <pc:sldChg chg="delSp add del setBg delDesignElem">
        <pc:chgData name="NEUVILLE Nicolas" userId="ba501024-5b5a-42fd-b56f-aa6136d2d1a8" providerId="ADAL" clId="{46F1E7E5-2C73-4F46-8CE3-3A09546176E7}" dt="2023-09-07T16:10:31.414" v="49" actId="47"/>
        <pc:sldMkLst>
          <pc:docMk/>
          <pc:sldMk cId="2588365050" sldId="334"/>
        </pc:sldMkLst>
        <pc:spChg chg="del">
          <ac:chgData name="NEUVILLE Nicolas" userId="ba501024-5b5a-42fd-b56f-aa6136d2d1a8" providerId="ADAL" clId="{46F1E7E5-2C73-4F46-8CE3-3A09546176E7}" dt="2023-09-07T16:10:14.543" v="45"/>
          <ac:spMkLst>
            <pc:docMk/>
            <pc:sldMk cId="2588365050" sldId="334"/>
            <ac:spMk id="23" creationId="{7905BA41-EE6E-4F80-8636-447F22DD729A}"/>
          </ac:spMkLst>
        </pc:spChg>
        <pc:spChg chg="del">
          <ac:chgData name="NEUVILLE Nicolas" userId="ba501024-5b5a-42fd-b56f-aa6136d2d1a8" providerId="ADAL" clId="{46F1E7E5-2C73-4F46-8CE3-3A09546176E7}" dt="2023-09-07T16:10:14.543" v="45"/>
          <ac:spMkLst>
            <pc:docMk/>
            <pc:sldMk cId="2588365050" sldId="334"/>
            <ac:spMk id="25" creationId="{CD7549B2-EE05-4558-8C64-AC46755F2B25}"/>
          </ac:spMkLst>
        </pc:spChg>
      </pc:sldChg>
      <pc:sldChg chg="delSp add del setBg delDesignElem">
        <pc:chgData name="NEUVILLE Nicolas" userId="ba501024-5b5a-42fd-b56f-aa6136d2d1a8" providerId="ADAL" clId="{46F1E7E5-2C73-4F46-8CE3-3A09546176E7}" dt="2023-09-07T16:10:29.073" v="48" actId="47"/>
        <pc:sldMkLst>
          <pc:docMk/>
          <pc:sldMk cId="2418994643" sldId="335"/>
        </pc:sldMkLst>
        <pc:spChg chg="del">
          <ac:chgData name="NEUVILLE Nicolas" userId="ba501024-5b5a-42fd-b56f-aa6136d2d1a8" providerId="ADAL" clId="{46F1E7E5-2C73-4F46-8CE3-3A09546176E7}" dt="2023-09-07T16:10:25.147" v="47"/>
          <ac:spMkLst>
            <pc:docMk/>
            <pc:sldMk cId="2418994643" sldId="335"/>
            <ac:spMk id="23" creationId="{7905BA41-EE6E-4F80-8636-447F22DD729A}"/>
          </ac:spMkLst>
        </pc:spChg>
        <pc:spChg chg="del">
          <ac:chgData name="NEUVILLE Nicolas" userId="ba501024-5b5a-42fd-b56f-aa6136d2d1a8" providerId="ADAL" clId="{46F1E7E5-2C73-4F46-8CE3-3A09546176E7}" dt="2023-09-07T16:10:25.147" v="47"/>
          <ac:spMkLst>
            <pc:docMk/>
            <pc:sldMk cId="2418994643" sldId="335"/>
            <ac:spMk id="25" creationId="{CD7549B2-EE05-4558-8C64-AC46755F2B25}"/>
          </ac:spMkLst>
        </pc:spChg>
      </pc:sldChg>
      <pc:sldChg chg="addSp delSp modSp add mod ord modAnim">
        <pc:chgData name="NEUVILLE Nicolas" userId="ba501024-5b5a-42fd-b56f-aa6136d2d1a8" providerId="ADAL" clId="{46F1E7E5-2C73-4F46-8CE3-3A09546176E7}" dt="2023-09-10T15:36:01.883" v="1305" actId="14100"/>
        <pc:sldMkLst>
          <pc:docMk/>
          <pc:sldMk cId="2686726618" sldId="4326"/>
        </pc:sldMkLst>
        <pc:spChg chg="add mod">
          <ac:chgData name="NEUVILLE Nicolas" userId="ba501024-5b5a-42fd-b56f-aa6136d2d1a8" providerId="ADAL" clId="{46F1E7E5-2C73-4F46-8CE3-3A09546176E7}" dt="2023-09-09T11:48:49.918" v="849" actId="14100"/>
          <ac:spMkLst>
            <pc:docMk/>
            <pc:sldMk cId="2686726618" sldId="4326"/>
            <ac:spMk id="2" creationId="{CED92668-09F8-FE30-8F50-15045699889A}"/>
          </ac:spMkLst>
        </pc:spChg>
        <pc:spChg chg="mod">
          <ac:chgData name="NEUVILLE Nicolas" userId="ba501024-5b5a-42fd-b56f-aa6136d2d1a8" providerId="ADAL" clId="{46F1E7E5-2C73-4F46-8CE3-3A09546176E7}" dt="2023-09-08T15:47:11.806" v="709" actId="20577"/>
          <ac:spMkLst>
            <pc:docMk/>
            <pc:sldMk cId="2686726618" sldId="4326"/>
            <ac:spMk id="4" creationId="{F7DC2F13-1AB7-70CC-BFB3-1B57F0C55A8A}"/>
          </ac:spMkLst>
        </pc:spChg>
        <pc:spChg chg="add mod">
          <ac:chgData name="NEUVILLE Nicolas" userId="ba501024-5b5a-42fd-b56f-aa6136d2d1a8" providerId="ADAL" clId="{46F1E7E5-2C73-4F46-8CE3-3A09546176E7}" dt="2023-09-08T15:51:47.201" v="780" actId="1076"/>
          <ac:spMkLst>
            <pc:docMk/>
            <pc:sldMk cId="2686726618" sldId="4326"/>
            <ac:spMk id="7" creationId="{26EE19D7-D494-E7D0-0247-875CE24E6F7C}"/>
          </ac:spMkLst>
        </pc:spChg>
        <pc:spChg chg="mod">
          <ac:chgData name="NEUVILLE Nicolas" userId="ba501024-5b5a-42fd-b56f-aa6136d2d1a8" providerId="ADAL" clId="{46F1E7E5-2C73-4F46-8CE3-3A09546176E7}" dt="2023-09-10T15:35:30.584" v="1300" actId="20577"/>
          <ac:spMkLst>
            <pc:docMk/>
            <pc:sldMk cId="2686726618" sldId="4326"/>
            <ac:spMk id="11" creationId="{81C4EA3B-B3A9-D4A3-1A20-1D8DBB8F47CB}"/>
          </ac:spMkLst>
        </pc:spChg>
        <pc:spChg chg="add mod">
          <ac:chgData name="NEUVILLE Nicolas" userId="ba501024-5b5a-42fd-b56f-aa6136d2d1a8" providerId="ADAL" clId="{46F1E7E5-2C73-4F46-8CE3-3A09546176E7}" dt="2023-09-08T15:54:52.427" v="814" actId="20577"/>
          <ac:spMkLst>
            <pc:docMk/>
            <pc:sldMk cId="2686726618" sldId="4326"/>
            <ac:spMk id="13" creationId="{89818DC2-2089-D265-34A2-0E03068C9843}"/>
          </ac:spMkLst>
        </pc:spChg>
        <pc:spChg chg="add mod">
          <ac:chgData name="NEUVILLE Nicolas" userId="ba501024-5b5a-42fd-b56f-aa6136d2d1a8" providerId="ADAL" clId="{46F1E7E5-2C73-4F46-8CE3-3A09546176E7}" dt="2023-09-10T15:36:01.883" v="1305" actId="14100"/>
          <ac:spMkLst>
            <pc:docMk/>
            <pc:sldMk cId="2686726618" sldId="4326"/>
            <ac:spMk id="17" creationId="{C863076B-141C-E18C-8A88-63E8A5CD37A8}"/>
          </ac:spMkLst>
        </pc:spChg>
        <pc:spChg chg="add mod">
          <ac:chgData name="NEUVILLE Nicolas" userId="ba501024-5b5a-42fd-b56f-aa6136d2d1a8" providerId="ADAL" clId="{46F1E7E5-2C73-4F46-8CE3-3A09546176E7}" dt="2023-09-08T16:07:15.049" v="843" actId="14100"/>
          <ac:spMkLst>
            <pc:docMk/>
            <pc:sldMk cId="2686726618" sldId="4326"/>
            <ac:spMk id="23" creationId="{BDEAB23A-6F0E-E8BB-6E09-BC17F732174B}"/>
          </ac:spMkLst>
        </pc:spChg>
        <pc:spChg chg="mod">
          <ac:chgData name="NEUVILLE Nicolas" userId="ba501024-5b5a-42fd-b56f-aa6136d2d1a8" providerId="ADAL" clId="{46F1E7E5-2C73-4F46-8CE3-3A09546176E7}" dt="2023-09-10T15:34:58.346" v="1278" actId="1076"/>
          <ac:spMkLst>
            <pc:docMk/>
            <pc:sldMk cId="2686726618" sldId="4326"/>
            <ac:spMk id="25" creationId="{DBC8DFEC-F1EA-AE8C-599E-5AE6F92AC043}"/>
          </ac:spMkLst>
        </pc:spChg>
        <pc:spChg chg="add mod">
          <ac:chgData name="NEUVILLE Nicolas" userId="ba501024-5b5a-42fd-b56f-aa6136d2d1a8" providerId="ADAL" clId="{46F1E7E5-2C73-4F46-8CE3-3A09546176E7}" dt="2023-09-09T12:03:09.939" v="876" actId="1076"/>
          <ac:spMkLst>
            <pc:docMk/>
            <pc:sldMk cId="2686726618" sldId="4326"/>
            <ac:spMk id="26" creationId="{0E008DB3-594E-419D-4282-01D28DFFC160}"/>
          </ac:spMkLst>
        </pc:spChg>
        <pc:grpChg chg="del mod">
          <ac:chgData name="NEUVILLE Nicolas" userId="ba501024-5b5a-42fd-b56f-aa6136d2d1a8" providerId="ADAL" clId="{46F1E7E5-2C73-4F46-8CE3-3A09546176E7}" dt="2023-09-08T15:49:20.872" v="745" actId="478"/>
          <ac:grpSpMkLst>
            <pc:docMk/>
            <pc:sldMk cId="2686726618" sldId="4326"/>
            <ac:grpSpMk id="2" creationId="{A6F77E97-1FC1-7F1B-E947-2A4240F7D2DC}"/>
          </ac:grpSpMkLst>
        </pc:grpChg>
        <pc:picChg chg="add mod modCrop">
          <ac:chgData name="NEUVILLE Nicolas" userId="ba501024-5b5a-42fd-b56f-aa6136d2d1a8" providerId="ADAL" clId="{46F1E7E5-2C73-4F46-8CE3-3A09546176E7}" dt="2023-09-09T11:50:20.009" v="855" actId="14100"/>
          <ac:picMkLst>
            <pc:docMk/>
            <pc:sldMk cId="2686726618" sldId="4326"/>
            <ac:picMk id="5" creationId="{9C3EBE76-5C1E-5677-5F78-6EF7DA8B99FD}"/>
          </ac:picMkLst>
        </pc:picChg>
        <pc:picChg chg="add mod modCrop">
          <ac:chgData name="NEUVILLE Nicolas" userId="ba501024-5b5a-42fd-b56f-aa6136d2d1a8" providerId="ADAL" clId="{46F1E7E5-2C73-4F46-8CE3-3A09546176E7}" dt="2023-09-08T15:53:23.669" v="797" actId="14100"/>
          <ac:picMkLst>
            <pc:docMk/>
            <pc:sldMk cId="2686726618" sldId="4326"/>
            <ac:picMk id="6" creationId="{B20BEFEC-6B85-0581-E35C-C141AF1B128D}"/>
          </ac:picMkLst>
        </pc:picChg>
        <pc:picChg chg="add mod">
          <ac:chgData name="NEUVILLE Nicolas" userId="ba501024-5b5a-42fd-b56f-aa6136d2d1a8" providerId="ADAL" clId="{46F1E7E5-2C73-4F46-8CE3-3A09546176E7}" dt="2023-09-09T12:02:56.334" v="874" actId="1076"/>
          <ac:picMkLst>
            <pc:docMk/>
            <pc:sldMk cId="2686726618" sldId="4326"/>
            <ac:picMk id="10" creationId="{8C923375-0C97-200F-22DC-53EBCE36187D}"/>
          </ac:picMkLst>
        </pc:picChg>
        <pc:picChg chg="add mod modCrop">
          <ac:chgData name="NEUVILLE Nicolas" userId="ba501024-5b5a-42fd-b56f-aa6136d2d1a8" providerId="ADAL" clId="{46F1E7E5-2C73-4F46-8CE3-3A09546176E7}" dt="2023-09-08T15:53:36.115" v="801" actId="14100"/>
          <ac:picMkLst>
            <pc:docMk/>
            <pc:sldMk cId="2686726618" sldId="4326"/>
            <ac:picMk id="12" creationId="{A1420FD1-64F4-97C8-9657-D5D62CF350A5}"/>
          </ac:picMkLst>
        </pc:picChg>
        <pc:picChg chg="add mod modCrop">
          <ac:chgData name="NEUVILLE Nicolas" userId="ba501024-5b5a-42fd-b56f-aa6136d2d1a8" providerId="ADAL" clId="{46F1E7E5-2C73-4F46-8CE3-3A09546176E7}" dt="2023-09-08T15:53:44.001" v="804" actId="14100"/>
          <ac:picMkLst>
            <pc:docMk/>
            <pc:sldMk cId="2686726618" sldId="4326"/>
            <ac:picMk id="15" creationId="{B985B350-7C1E-20E0-C5F2-825F04ABDE94}"/>
          </ac:picMkLst>
        </pc:picChg>
        <pc:picChg chg="add mod">
          <ac:chgData name="NEUVILLE Nicolas" userId="ba501024-5b5a-42fd-b56f-aa6136d2d1a8" providerId="ADAL" clId="{46F1E7E5-2C73-4F46-8CE3-3A09546176E7}" dt="2023-09-08T16:05:54.104" v="838" actId="14100"/>
          <ac:picMkLst>
            <pc:docMk/>
            <pc:sldMk cId="2686726618" sldId="4326"/>
            <ac:picMk id="16" creationId="{789A9040-74BA-4214-F469-D30BB07B0057}"/>
          </ac:picMkLst>
        </pc:picChg>
        <pc:picChg chg="mod">
          <ac:chgData name="NEUVILLE Nicolas" userId="ba501024-5b5a-42fd-b56f-aa6136d2d1a8" providerId="ADAL" clId="{46F1E7E5-2C73-4F46-8CE3-3A09546176E7}" dt="2023-09-10T15:34:51.817" v="1277" actId="1076"/>
          <ac:picMkLst>
            <pc:docMk/>
            <pc:sldMk cId="2686726618" sldId="4326"/>
            <ac:picMk id="28" creationId="{6726D80B-259E-B4CD-32DE-8AC9A8042901}"/>
          </ac:picMkLst>
        </pc:picChg>
        <pc:picChg chg="add mod">
          <ac:chgData name="NEUVILLE Nicolas" userId="ba501024-5b5a-42fd-b56f-aa6136d2d1a8" providerId="ADAL" clId="{46F1E7E5-2C73-4F46-8CE3-3A09546176E7}" dt="2023-09-09T12:02:59.668" v="875" actId="14100"/>
          <ac:picMkLst>
            <pc:docMk/>
            <pc:sldMk cId="2686726618" sldId="4326"/>
            <ac:picMk id="1026" creationId="{DE11E791-8C54-6BB6-5A33-52E8A90831A0}"/>
          </ac:picMkLst>
        </pc:picChg>
      </pc:sldChg>
      <pc:sldChg chg="modSp del mod ord">
        <pc:chgData name="NEUVILLE Nicolas" userId="ba501024-5b5a-42fd-b56f-aa6136d2d1a8" providerId="ADAL" clId="{46F1E7E5-2C73-4F46-8CE3-3A09546176E7}" dt="2023-09-10T19:54:44.678" v="2856" actId="47"/>
        <pc:sldMkLst>
          <pc:docMk/>
          <pc:sldMk cId="1884566245" sldId="5653"/>
        </pc:sldMkLst>
        <pc:spChg chg="mod">
          <ac:chgData name="NEUVILLE Nicolas" userId="ba501024-5b5a-42fd-b56f-aa6136d2d1a8" providerId="ADAL" clId="{46F1E7E5-2C73-4F46-8CE3-3A09546176E7}" dt="2023-09-10T15:59:51.772" v="1310" actId="20577"/>
          <ac:spMkLst>
            <pc:docMk/>
            <pc:sldMk cId="1884566245" sldId="5653"/>
            <ac:spMk id="25" creationId="{DBC8DFEC-F1EA-AE8C-599E-5AE6F92AC043}"/>
          </ac:spMkLst>
        </pc:spChg>
      </pc:sldChg>
      <pc:sldChg chg="addSp delSp modSp mod ord addAnim delAnim modAnim">
        <pc:chgData name="NEUVILLE Nicolas" userId="ba501024-5b5a-42fd-b56f-aa6136d2d1a8" providerId="ADAL" clId="{46F1E7E5-2C73-4F46-8CE3-3A09546176E7}" dt="2023-09-08T15:54:37.162" v="812"/>
        <pc:sldMkLst>
          <pc:docMk/>
          <pc:sldMk cId="2111438346" sldId="5661"/>
        </pc:sldMkLst>
        <pc:spChg chg="mod">
          <ac:chgData name="NEUVILLE Nicolas" userId="ba501024-5b5a-42fd-b56f-aa6136d2d1a8" providerId="ADAL" clId="{46F1E7E5-2C73-4F46-8CE3-3A09546176E7}" dt="2023-09-07T16:18:02.278" v="61"/>
          <ac:spMkLst>
            <pc:docMk/>
            <pc:sldMk cId="2111438346" sldId="5661"/>
            <ac:spMk id="12" creationId="{DDC09B06-EDF9-A4D9-35C0-412C42F7EDD7}"/>
          </ac:spMkLst>
        </pc:spChg>
        <pc:spChg chg="mod">
          <ac:chgData name="NEUVILLE Nicolas" userId="ba501024-5b5a-42fd-b56f-aa6136d2d1a8" providerId="ADAL" clId="{46F1E7E5-2C73-4F46-8CE3-3A09546176E7}" dt="2023-09-07T16:22:17.722" v="103" actId="1076"/>
          <ac:spMkLst>
            <pc:docMk/>
            <pc:sldMk cId="2111438346" sldId="5661"/>
            <ac:spMk id="13" creationId="{E297CB12-0534-FD61-EF12-FA05A98D15D5}"/>
          </ac:spMkLst>
        </pc:spChg>
        <pc:spChg chg="mod">
          <ac:chgData name="NEUVILLE Nicolas" userId="ba501024-5b5a-42fd-b56f-aa6136d2d1a8" providerId="ADAL" clId="{46F1E7E5-2C73-4F46-8CE3-3A09546176E7}" dt="2023-09-07T16:21:29.595" v="94" actId="14100"/>
          <ac:spMkLst>
            <pc:docMk/>
            <pc:sldMk cId="2111438346" sldId="5661"/>
            <ac:spMk id="25" creationId="{DBC8DFEC-F1EA-AE8C-599E-5AE6F92AC043}"/>
          </ac:spMkLst>
        </pc:spChg>
        <pc:grpChg chg="add del mod">
          <ac:chgData name="NEUVILLE Nicolas" userId="ba501024-5b5a-42fd-b56f-aa6136d2d1a8" providerId="ADAL" clId="{46F1E7E5-2C73-4F46-8CE3-3A09546176E7}" dt="2023-09-07T16:22:52.116" v="105" actId="14100"/>
          <ac:grpSpMkLst>
            <pc:docMk/>
            <pc:sldMk cId="2111438346" sldId="5661"/>
            <ac:grpSpMk id="11" creationId="{02D7FC4D-6F7C-120A-2084-7AEFE810A87C}"/>
          </ac:grpSpMkLst>
        </pc:grpChg>
        <pc:graphicFrameChg chg="modGraphic">
          <ac:chgData name="NEUVILLE Nicolas" userId="ba501024-5b5a-42fd-b56f-aa6136d2d1a8" providerId="ADAL" clId="{46F1E7E5-2C73-4F46-8CE3-3A09546176E7}" dt="2023-09-07T16:21:09.612" v="92" actId="14734"/>
          <ac:graphicFrameMkLst>
            <pc:docMk/>
            <pc:sldMk cId="2111438346" sldId="5661"/>
            <ac:graphicFrameMk id="4" creationId="{4E767652-4602-D0FB-C054-B826EA67E764}"/>
          </ac:graphicFrameMkLst>
        </pc:graphicFrameChg>
        <pc:picChg chg="mod">
          <ac:chgData name="NEUVILLE Nicolas" userId="ba501024-5b5a-42fd-b56f-aa6136d2d1a8" providerId="ADAL" clId="{46F1E7E5-2C73-4F46-8CE3-3A09546176E7}" dt="2023-09-07T16:21:35.477" v="96" actId="1076"/>
          <ac:picMkLst>
            <pc:docMk/>
            <pc:sldMk cId="2111438346" sldId="5661"/>
            <ac:picMk id="3" creationId="{9DC52EDA-2ACD-1EA5-141D-2BA94E96143B}"/>
          </ac:picMkLst>
        </pc:picChg>
        <pc:picChg chg="add mod">
          <ac:chgData name="NEUVILLE Nicolas" userId="ba501024-5b5a-42fd-b56f-aa6136d2d1a8" providerId="ADAL" clId="{46F1E7E5-2C73-4F46-8CE3-3A09546176E7}" dt="2023-09-07T17:07:48.236" v="180" actId="14100"/>
          <ac:picMkLst>
            <pc:docMk/>
            <pc:sldMk cId="2111438346" sldId="5661"/>
            <ac:picMk id="14" creationId="{04CBECDB-1AD7-B5B0-8DDF-2DE05B8631D9}"/>
          </ac:picMkLst>
        </pc:picChg>
        <pc:picChg chg="add mod">
          <ac:chgData name="NEUVILLE Nicolas" userId="ba501024-5b5a-42fd-b56f-aa6136d2d1a8" providerId="ADAL" clId="{46F1E7E5-2C73-4F46-8CE3-3A09546176E7}" dt="2023-09-07T17:07:54.474" v="181" actId="14100"/>
          <ac:picMkLst>
            <pc:docMk/>
            <pc:sldMk cId="2111438346" sldId="5661"/>
            <ac:picMk id="15" creationId="{D0003789-3128-F735-7131-7C3AAB80B3D8}"/>
          </ac:picMkLst>
        </pc:picChg>
        <pc:picChg chg="mod">
          <ac:chgData name="NEUVILLE Nicolas" userId="ba501024-5b5a-42fd-b56f-aa6136d2d1a8" providerId="ADAL" clId="{46F1E7E5-2C73-4F46-8CE3-3A09546176E7}" dt="2023-09-07T16:21:43.638" v="98" actId="1076"/>
          <ac:picMkLst>
            <pc:docMk/>
            <pc:sldMk cId="2111438346" sldId="5661"/>
            <ac:picMk id="28" creationId="{6726D80B-259E-B4CD-32DE-8AC9A8042901}"/>
          </ac:picMkLst>
        </pc:picChg>
      </pc:sldChg>
      <pc:sldChg chg="modSp add del mod">
        <pc:chgData name="NEUVILLE Nicolas" userId="ba501024-5b5a-42fd-b56f-aa6136d2d1a8" providerId="ADAL" clId="{46F1E7E5-2C73-4F46-8CE3-3A09546176E7}" dt="2023-09-09T12:05:40.466" v="930" actId="14100"/>
        <pc:sldMkLst>
          <pc:docMk/>
          <pc:sldMk cId="4124561226" sldId="5667"/>
        </pc:sldMkLst>
        <pc:spChg chg="mod">
          <ac:chgData name="NEUVILLE Nicolas" userId="ba501024-5b5a-42fd-b56f-aa6136d2d1a8" providerId="ADAL" clId="{46F1E7E5-2C73-4F46-8CE3-3A09546176E7}" dt="2023-09-09T12:05:40.466" v="930" actId="14100"/>
          <ac:spMkLst>
            <pc:docMk/>
            <pc:sldMk cId="4124561226" sldId="5667"/>
            <ac:spMk id="11" creationId="{F03B72B6-13CE-A84F-83F7-A132375F8067}"/>
          </ac:spMkLst>
        </pc:spChg>
      </pc:sldChg>
      <pc:sldChg chg="modSp add del">
        <pc:chgData name="NEUVILLE Nicolas" userId="ba501024-5b5a-42fd-b56f-aa6136d2d1a8" providerId="ADAL" clId="{46F1E7E5-2C73-4F46-8CE3-3A09546176E7}" dt="2023-09-08T15:46:19.254" v="634"/>
        <pc:sldMkLst>
          <pc:docMk/>
          <pc:sldMk cId="135946461" sldId="5684"/>
        </pc:sldMkLst>
        <pc:graphicFrameChg chg="mod">
          <ac:chgData name="NEUVILLE Nicolas" userId="ba501024-5b5a-42fd-b56f-aa6136d2d1a8" providerId="ADAL" clId="{46F1E7E5-2C73-4F46-8CE3-3A09546176E7}" dt="2023-09-08T15:46:09.400" v="633"/>
          <ac:graphicFrameMkLst>
            <pc:docMk/>
            <pc:sldMk cId="135946461" sldId="5684"/>
            <ac:graphicFrameMk id="5" creationId="{5AB41104-244B-5C49-A40C-DAB2523CE9E2}"/>
          </ac:graphicFrameMkLst>
        </pc:graphicFrameChg>
      </pc:sldChg>
      <pc:sldChg chg="ord">
        <pc:chgData name="NEUVILLE Nicolas" userId="ba501024-5b5a-42fd-b56f-aa6136d2d1a8" providerId="ADAL" clId="{46F1E7E5-2C73-4F46-8CE3-3A09546176E7}" dt="2023-09-08T15:41:05.640" v="628"/>
        <pc:sldMkLst>
          <pc:docMk/>
          <pc:sldMk cId="2983823281" sldId="5690"/>
        </pc:sldMkLst>
      </pc:sldChg>
      <pc:sldChg chg="addSp delSp modSp new del mod setBg">
        <pc:chgData name="NEUVILLE Nicolas" userId="ba501024-5b5a-42fd-b56f-aa6136d2d1a8" providerId="ADAL" clId="{46F1E7E5-2C73-4F46-8CE3-3A09546176E7}" dt="2023-09-10T19:54:02.239" v="2851" actId="47"/>
        <pc:sldMkLst>
          <pc:docMk/>
          <pc:sldMk cId="2735772851" sldId="5691"/>
        </pc:sldMkLst>
        <pc:spChg chg="del mod">
          <ac:chgData name="NEUVILLE Nicolas" userId="ba501024-5b5a-42fd-b56f-aa6136d2d1a8" providerId="ADAL" clId="{46F1E7E5-2C73-4F46-8CE3-3A09546176E7}" dt="2023-09-07T16:35:55.241" v="145" actId="26606"/>
          <ac:spMkLst>
            <pc:docMk/>
            <pc:sldMk cId="2735772851" sldId="5691"/>
            <ac:spMk id="2" creationId="{90C3CB91-DD19-226D-2979-2E3838F10FBB}"/>
          </ac:spMkLst>
        </pc:spChg>
        <pc:spChg chg="del">
          <ac:chgData name="NEUVILLE Nicolas" userId="ba501024-5b5a-42fd-b56f-aa6136d2d1a8" providerId="ADAL" clId="{46F1E7E5-2C73-4F46-8CE3-3A09546176E7}" dt="2023-09-07T16:35:36.721" v="142" actId="22"/>
          <ac:spMkLst>
            <pc:docMk/>
            <pc:sldMk cId="2735772851" sldId="5691"/>
            <ac:spMk id="3" creationId="{A6CFA781-5F07-42C5-527C-0C2D6A6C0FBA}"/>
          </ac:spMkLst>
        </pc:spChg>
        <pc:spChg chg="add del">
          <ac:chgData name="NEUVILLE Nicolas" userId="ba501024-5b5a-42fd-b56f-aa6136d2d1a8" providerId="ADAL" clId="{46F1E7E5-2C73-4F46-8CE3-3A09546176E7}" dt="2023-09-07T16:35:55.225" v="144" actId="26606"/>
          <ac:spMkLst>
            <pc:docMk/>
            <pc:sldMk cId="2735772851" sldId="5691"/>
            <ac:spMk id="9" creationId="{2430264E-D0D4-F382-89F2-135CCE51E017}"/>
          </ac:spMkLst>
        </pc:spChg>
        <pc:spChg chg="add del">
          <ac:chgData name="NEUVILLE Nicolas" userId="ba501024-5b5a-42fd-b56f-aa6136d2d1a8" providerId="ADAL" clId="{46F1E7E5-2C73-4F46-8CE3-3A09546176E7}" dt="2023-09-07T16:35:55.225" v="144" actId="26606"/>
          <ac:spMkLst>
            <pc:docMk/>
            <pc:sldMk cId="2735772851" sldId="5691"/>
            <ac:spMk id="12" creationId="{B95B9BA8-1D69-4796-85F5-B6D0BD52354B}"/>
          </ac:spMkLst>
        </pc:spChg>
        <pc:picChg chg="add mod ord">
          <ac:chgData name="NEUVILLE Nicolas" userId="ba501024-5b5a-42fd-b56f-aa6136d2d1a8" providerId="ADAL" clId="{46F1E7E5-2C73-4F46-8CE3-3A09546176E7}" dt="2023-09-07T16:35:55.241" v="145" actId="26606"/>
          <ac:picMkLst>
            <pc:docMk/>
            <pc:sldMk cId="2735772851" sldId="5691"/>
            <ac:picMk id="5" creationId="{D18D6C82-77DC-A815-2157-0AE4E21AA0C3}"/>
          </ac:picMkLst>
        </pc:picChg>
      </pc:sldChg>
      <pc:sldChg chg="addSp delSp modSp new mod setBg">
        <pc:chgData name="NEUVILLE Nicolas" userId="ba501024-5b5a-42fd-b56f-aa6136d2d1a8" providerId="ADAL" clId="{46F1E7E5-2C73-4F46-8CE3-3A09546176E7}" dt="2023-09-07T17:04:23.659" v="169" actId="26606"/>
        <pc:sldMkLst>
          <pc:docMk/>
          <pc:sldMk cId="1243908022" sldId="5692"/>
        </pc:sldMkLst>
        <pc:spChg chg="mod ord">
          <ac:chgData name="NEUVILLE Nicolas" userId="ba501024-5b5a-42fd-b56f-aa6136d2d1a8" providerId="ADAL" clId="{46F1E7E5-2C73-4F46-8CE3-3A09546176E7}" dt="2023-09-07T17:04:23.659" v="169" actId="26606"/>
          <ac:spMkLst>
            <pc:docMk/>
            <pc:sldMk cId="1243908022" sldId="5692"/>
            <ac:spMk id="2" creationId="{469FA656-83AC-8994-7191-D5F2508A6100}"/>
          </ac:spMkLst>
        </pc:spChg>
        <pc:spChg chg="add del">
          <ac:chgData name="NEUVILLE Nicolas" userId="ba501024-5b5a-42fd-b56f-aa6136d2d1a8" providerId="ADAL" clId="{46F1E7E5-2C73-4F46-8CE3-3A09546176E7}" dt="2023-09-07T17:03:46.465" v="149" actId="26606"/>
          <ac:spMkLst>
            <pc:docMk/>
            <pc:sldMk cId="1243908022" sldId="5692"/>
            <ac:spMk id="8" creationId="{D4771268-CB57-404A-9271-370EB28F6090}"/>
          </ac:spMkLst>
        </pc:spChg>
        <pc:spChg chg="add del">
          <ac:chgData name="NEUVILLE Nicolas" userId="ba501024-5b5a-42fd-b56f-aa6136d2d1a8" providerId="ADAL" clId="{46F1E7E5-2C73-4F46-8CE3-3A09546176E7}" dt="2023-09-07T17:04:23.659" v="169" actId="26606"/>
          <ac:spMkLst>
            <pc:docMk/>
            <pc:sldMk cId="1243908022" sldId="5692"/>
            <ac:spMk id="10" creationId="{AB58EF07-17C2-48CF-ABB0-EEF1F17CB8F0}"/>
          </ac:spMkLst>
        </pc:spChg>
        <pc:spChg chg="add del">
          <ac:chgData name="NEUVILLE Nicolas" userId="ba501024-5b5a-42fd-b56f-aa6136d2d1a8" providerId="ADAL" clId="{46F1E7E5-2C73-4F46-8CE3-3A09546176E7}" dt="2023-09-07T17:04:23.659" v="169" actId="26606"/>
          <ac:spMkLst>
            <pc:docMk/>
            <pc:sldMk cId="1243908022" sldId="5692"/>
            <ac:spMk id="11" creationId="{0671A8AE-40A1-4631-A6B8-581AFF065482}"/>
          </ac:spMkLst>
        </pc:spChg>
        <pc:spChg chg="add del">
          <ac:chgData name="NEUVILLE Nicolas" userId="ba501024-5b5a-42fd-b56f-aa6136d2d1a8" providerId="ADAL" clId="{46F1E7E5-2C73-4F46-8CE3-3A09546176E7}" dt="2023-09-07T17:04:23.659" v="169" actId="26606"/>
          <ac:spMkLst>
            <pc:docMk/>
            <pc:sldMk cId="1243908022" sldId="5692"/>
            <ac:spMk id="12" creationId="{AF2F604E-43BE-4DC3-B983-E071523364F8}"/>
          </ac:spMkLst>
        </pc:spChg>
        <pc:spChg chg="add del">
          <ac:chgData name="NEUVILLE Nicolas" userId="ba501024-5b5a-42fd-b56f-aa6136d2d1a8" providerId="ADAL" clId="{46F1E7E5-2C73-4F46-8CE3-3A09546176E7}" dt="2023-09-07T17:04:23.659" v="169" actId="26606"/>
          <ac:spMkLst>
            <pc:docMk/>
            <pc:sldMk cId="1243908022" sldId="5692"/>
            <ac:spMk id="14" creationId="{08C9B587-E65E-4B52-B37C-ABEBB6E87928}"/>
          </ac:spMkLst>
        </pc:spChg>
        <pc:spChg chg="add">
          <ac:chgData name="NEUVILLE Nicolas" userId="ba501024-5b5a-42fd-b56f-aa6136d2d1a8" providerId="ADAL" clId="{46F1E7E5-2C73-4F46-8CE3-3A09546176E7}" dt="2023-09-07T17:04:23.659" v="169" actId="26606"/>
          <ac:spMkLst>
            <pc:docMk/>
            <pc:sldMk cId="1243908022" sldId="5692"/>
            <ac:spMk id="19" creationId="{5A59F003-E00A-43F9-91DC-CC54E3B87466}"/>
          </ac:spMkLst>
        </pc:spChg>
        <pc:spChg chg="add">
          <ac:chgData name="NEUVILLE Nicolas" userId="ba501024-5b5a-42fd-b56f-aa6136d2d1a8" providerId="ADAL" clId="{46F1E7E5-2C73-4F46-8CE3-3A09546176E7}" dt="2023-09-07T17:04:23.659" v="169" actId="26606"/>
          <ac:spMkLst>
            <pc:docMk/>
            <pc:sldMk cId="1243908022" sldId="5692"/>
            <ac:spMk id="21" creationId="{D74A4382-E3AD-430A-9A1F-DFA3E0E77A7D}"/>
          </ac:spMkLst>
        </pc:spChg>
        <pc:spChg chg="add">
          <ac:chgData name="NEUVILLE Nicolas" userId="ba501024-5b5a-42fd-b56f-aa6136d2d1a8" providerId="ADAL" clId="{46F1E7E5-2C73-4F46-8CE3-3A09546176E7}" dt="2023-09-07T17:04:23.659" v="169" actId="26606"/>
          <ac:spMkLst>
            <pc:docMk/>
            <pc:sldMk cId="1243908022" sldId="5692"/>
            <ac:spMk id="23" creationId="{79F40191-0F44-4FD1-82CC-ACB507C14BE6}"/>
          </ac:spMkLst>
        </pc:spChg>
        <pc:picChg chg="add mod">
          <ac:chgData name="NEUVILLE Nicolas" userId="ba501024-5b5a-42fd-b56f-aa6136d2d1a8" providerId="ADAL" clId="{46F1E7E5-2C73-4F46-8CE3-3A09546176E7}" dt="2023-09-07T17:04:23.659" v="169" actId="26606"/>
          <ac:picMkLst>
            <pc:docMk/>
            <pc:sldMk cId="1243908022" sldId="5692"/>
            <ac:picMk id="3" creationId="{8BD5D6F5-AB4D-426A-84D5-C038844B6F45}"/>
          </ac:picMkLst>
        </pc:picChg>
      </pc:sldChg>
      <pc:sldChg chg="modSp new del mod">
        <pc:chgData name="NEUVILLE Nicolas" userId="ba501024-5b5a-42fd-b56f-aa6136d2d1a8" providerId="ADAL" clId="{46F1E7E5-2C73-4F46-8CE3-3A09546176E7}" dt="2023-09-10T16:05:33.051" v="1363" actId="47"/>
        <pc:sldMkLst>
          <pc:docMk/>
          <pc:sldMk cId="2027606620" sldId="5693"/>
        </pc:sldMkLst>
        <pc:spChg chg="mod">
          <ac:chgData name="NEUVILLE Nicolas" userId="ba501024-5b5a-42fd-b56f-aa6136d2d1a8" providerId="ADAL" clId="{46F1E7E5-2C73-4F46-8CE3-3A09546176E7}" dt="2023-09-10T16:04:21.832" v="1352" actId="20577"/>
          <ac:spMkLst>
            <pc:docMk/>
            <pc:sldMk cId="2027606620" sldId="5693"/>
            <ac:spMk id="2" creationId="{125F8A59-1041-231D-BCEA-8AB3AFF95036}"/>
          </ac:spMkLst>
        </pc:spChg>
        <pc:spChg chg="mod">
          <ac:chgData name="NEUVILLE Nicolas" userId="ba501024-5b5a-42fd-b56f-aa6136d2d1a8" providerId="ADAL" clId="{46F1E7E5-2C73-4F46-8CE3-3A09546176E7}" dt="2023-09-10T16:04:05.244" v="1321" actId="20577"/>
          <ac:spMkLst>
            <pc:docMk/>
            <pc:sldMk cId="2027606620" sldId="5693"/>
            <ac:spMk id="3" creationId="{30379A39-BD31-C434-DD05-6BAEDEF50EC5}"/>
          </ac:spMkLst>
        </pc:spChg>
      </pc:sldChg>
      <pc:sldChg chg="new del">
        <pc:chgData name="NEUVILLE Nicolas" userId="ba501024-5b5a-42fd-b56f-aa6136d2d1a8" providerId="ADAL" clId="{46F1E7E5-2C73-4F46-8CE3-3A09546176E7}" dt="2023-09-08T15:46:23.126" v="635" actId="47"/>
        <pc:sldMkLst>
          <pc:docMk/>
          <pc:sldMk cId="2715161898" sldId="5693"/>
        </pc:sldMkLst>
      </pc:sldChg>
      <pc:sldChg chg="new del">
        <pc:chgData name="NEUVILLE Nicolas" userId="ba501024-5b5a-42fd-b56f-aa6136d2d1a8" providerId="ADAL" clId="{46F1E7E5-2C73-4F46-8CE3-3A09546176E7}" dt="2023-09-08T15:40:16.800" v="624" actId="47"/>
        <pc:sldMkLst>
          <pc:docMk/>
          <pc:sldMk cId="3838128676" sldId="5693"/>
        </pc:sldMkLst>
      </pc:sldChg>
      <pc:sldChg chg="addSp delSp modSp new mod ord setBg">
        <pc:chgData name="NEUVILLE Nicolas" userId="ba501024-5b5a-42fd-b56f-aa6136d2d1a8" providerId="ADAL" clId="{46F1E7E5-2C73-4F46-8CE3-3A09546176E7}" dt="2023-09-11T08:39:00.281" v="2983" actId="207"/>
        <pc:sldMkLst>
          <pc:docMk/>
          <pc:sldMk cId="749587008" sldId="5694"/>
        </pc:sldMkLst>
        <pc:spChg chg="del">
          <ac:chgData name="NEUVILLE Nicolas" userId="ba501024-5b5a-42fd-b56f-aa6136d2d1a8" providerId="ADAL" clId="{46F1E7E5-2C73-4F46-8CE3-3A09546176E7}" dt="2023-09-10T16:04:53.589" v="1356"/>
          <ac:spMkLst>
            <pc:docMk/>
            <pc:sldMk cId="749587008" sldId="5694"/>
            <ac:spMk id="2" creationId="{BC3750E3-36AC-56BD-3DC8-0DB20DA76AF5}"/>
          </ac:spMkLst>
        </pc:spChg>
        <pc:spChg chg="add mod">
          <ac:chgData name="NEUVILLE Nicolas" userId="ba501024-5b5a-42fd-b56f-aa6136d2d1a8" providerId="ADAL" clId="{46F1E7E5-2C73-4F46-8CE3-3A09546176E7}" dt="2023-09-11T08:39:00.281" v="2983" actId="207"/>
          <ac:spMkLst>
            <pc:docMk/>
            <pc:sldMk cId="749587008" sldId="5694"/>
            <ac:spMk id="3" creationId="{6D83C42E-C167-7BF8-9527-A82B55CB249F}"/>
          </ac:spMkLst>
        </pc:spChg>
        <pc:spChg chg="add mod ord">
          <ac:chgData name="NEUVILLE Nicolas" userId="ba501024-5b5a-42fd-b56f-aa6136d2d1a8" providerId="ADAL" clId="{46F1E7E5-2C73-4F46-8CE3-3A09546176E7}" dt="2023-09-10T16:24:05.250" v="1708" actId="26606"/>
          <ac:spMkLst>
            <pc:docMk/>
            <pc:sldMk cId="749587008" sldId="5694"/>
            <ac:spMk id="4" creationId="{48204B3B-2AE9-5515-5614-7247D8CE95F9}"/>
          </ac:spMkLst>
        </pc:spChg>
        <pc:spChg chg="add del">
          <ac:chgData name="NEUVILLE Nicolas" userId="ba501024-5b5a-42fd-b56f-aa6136d2d1a8" providerId="ADAL" clId="{46F1E7E5-2C73-4F46-8CE3-3A09546176E7}" dt="2023-09-10T16:24:42.143" v="1715" actId="26606"/>
          <ac:spMkLst>
            <pc:docMk/>
            <pc:sldMk cId="749587008" sldId="5694"/>
            <ac:spMk id="11" creationId="{5BF4DF2C-F028-4921-9C23-41303F650A62}"/>
          </ac:spMkLst>
        </pc:spChg>
        <pc:spChg chg="add del">
          <ac:chgData name="NEUVILLE Nicolas" userId="ba501024-5b5a-42fd-b56f-aa6136d2d1a8" providerId="ADAL" clId="{46F1E7E5-2C73-4F46-8CE3-3A09546176E7}" dt="2023-09-10T16:24:42.143" v="1715" actId="26606"/>
          <ac:spMkLst>
            <pc:docMk/>
            <pc:sldMk cId="749587008" sldId="5694"/>
            <ac:spMk id="13" creationId="{158B3569-73B2-4D05-8E95-886A6EE17F1F}"/>
          </ac:spMkLst>
        </pc:spChg>
        <pc:spChg chg="add del">
          <ac:chgData name="NEUVILLE Nicolas" userId="ba501024-5b5a-42fd-b56f-aa6136d2d1a8" providerId="ADAL" clId="{46F1E7E5-2C73-4F46-8CE3-3A09546176E7}" dt="2023-09-10T16:25:29.831" v="1721" actId="26606"/>
          <ac:spMkLst>
            <pc:docMk/>
            <pc:sldMk cId="749587008" sldId="5694"/>
            <ac:spMk id="24" creationId="{8555C5B3-193A-4749-9AFD-682E53CDDE8F}"/>
          </ac:spMkLst>
        </pc:spChg>
        <pc:spChg chg="add del">
          <ac:chgData name="NEUVILLE Nicolas" userId="ba501024-5b5a-42fd-b56f-aa6136d2d1a8" providerId="ADAL" clId="{46F1E7E5-2C73-4F46-8CE3-3A09546176E7}" dt="2023-09-10T16:25:29.831" v="1721" actId="26606"/>
          <ac:spMkLst>
            <pc:docMk/>
            <pc:sldMk cId="749587008" sldId="5694"/>
            <ac:spMk id="26" creationId="{2EAE06A6-F76A-41C9-827A-C561B004485C}"/>
          </ac:spMkLst>
        </pc:spChg>
        <pc:spChg chg="add del">
          <ac:chgData name="NEUVILLE Nicolas" userId="ba501024-5b5a-42fd-b56f-aa6136d2d1a8" providerId="ADAL" clId="{46F1E7E5-2C73-4F46-8CE3-3A09546176E7}" dt="2023-09-10T16:25:29.831" v="1721" actId="26606"/>
          <ac:spMkLst>
            <pc:docMk/>
            <pc:sldMk cId="749587008" sldId="5694"/>
            <ac:spMk id="28" creationId="{89F9D4E8-0639-444B-949B-9518585061AF}"/>
          </ac:spMkLst>
        </pc:spChg>
        <pc:spChg chg="add del">
          <ac:chgData name="NEUVILLE Nicolas" userId="ba501024-5b5a-42fd-b56f-aa6136d2d1a8" providerId="ADAL" clId="{46F1E7E5-2C73-4F46-8CE3-3A09546176E7}" dt="2023-09-10T16:25:29.831" v="1721" actId="26606"/>
          <ac:spMkLst>
            <pc:docMk/>
            <pc:sldMk cId="749587008" sldId="5694"/>
            <ac:spMk id="30" creationId="{7E3DA7A2-ED70-4BBA-AB72-00AD461FA405}"/>
          </ac:spMkLst>
        </pc:spChg>
        <pc:spChg chg="add del">
          <ac:chgData name="NEUVILLE Nicolas" userId="ba501024-5b5a-42fd-b56f-aa6136d2d1a8" providerId="ADAL" clId="{46F1E7E5-2C73-4F46-8CE3-3A09546176E7}" dt="2023-09-10T16:25:29.831" v="1721" actId="26606"/>
          <ac:spMkLst>
            <pc:docMk/>
            <pc:sldMk cId="749587008" sldId="5694"/>
            <ac:spMk id="32" creationId="{FC485432-3647-4218-B5D3-15D3FA222B13}"/>
          </ac:spMkLst>
        </pc:spChg>
        <pc:spChg chg="add del">
          <ac:chgData name="NEUVILLE Nicolas" userId="ba501024-5b5a-42fd-b56f-aa6136d2d1a8" providerId="ADAL" clId="{46F1E7E5-2C73-4F46-8CE3-3A09546176E7}" dt="2023-09-10T16:25:29.831" v="1721" actId="26606"/>
          <ac:spMkLst>
            <pc:docMk/>
            <pc:sldMk cId="749587008" sldId="5694"/>
            <ac:spMk id="34" creationId="{F4AFDDCA-6ABA-4D23-8A5C-1BF0F4308148}"/>
          </ac:spMkLst>
        </pc:spChg>
        <pc:spChg chg="add">
          <ac:chgData name="NEUVILLE Nicolas" userId="ba501024-5b5a-42fd-b56f-aa6136d2d1a8" providerId="ADAL" clId="{46F1E7E5-2C73-4F46-8CE3-3A09546176E7}" dt="2023-09-10T16:25:29.831" v="1721" actId="26606"/>
          <ac:spMkLst>
            <pc:docMk/>
            <pc:sldMk cId="749587008" sldId="5694"/>
            <ac:spMk id="39" creationId="{8538EBC2-0B11-4732-8715-799409C4A914}"/>
          </ac:spMkLst>
        </pc:spChg>
        <pc:spChg chg="add">
          <ac:chgData name="NEUVILLE Nicolas" userId="ba501024-5b5a-42fd-b56f-aa6136d2d1a8" providerId="ADAL" clId="{46F1E7E5-2C73-4F46-8CE3-3A09546176E7}" dt="2023-09-10T16:25:29.831" v="1721" actId="26606"/>
          <ac:spMkLst>
            <pc:docMk/>
            <pc:sldMk cId="749587008" sldId="5694"/>
            <ac:spMk id="41" creationId="{CE3C5560-7A9C-489F-9148-18C5E1D0F0B2}"/>
          </ac:spMkLst>
        </pc:spChg>
        <pc:spChg chg="add">
          <ac:chgData name="NEUVILLE Nicolas" userId="ba501024-5b5a-42fd-b56f-aa6136d2d1a8" providerId="ADAL" clId="{46F1E7E5-2C73-4F46-8CE3-3A09546176E7}" dt="2023-09-10T16:25:29.831" v="1721" actId="26606"/>
          <ac:spMkLst>
            <pc:docMk/>
            <pc:sldMk cId="749587008" sldId="5694"/>
            <ac:spMk id="45" creationId="{508BEF50-7B1E-49A4-BC19-5F4F1D755E64}"/>
          </ac:spMkLst>
        </pc:spChg>
        <pc:spChg chg="add">
          <ac:chgData name="NEUVILLE Nicolas" userId="ba501024-5b5a-42fd-b56f-aa6136d2d1a8" providerId="ADAL" clId="{46F1E7E5-2C73-4F46-8CE3-3A09546176E7}" dt="2023-09-10T16:25:29.831" v="1721" actId="26606"/>
          <ac:spMkLst>
            <pc:docMk/>
            <pc:sldMk cId="749587008" sldId="5694"/>
            <ac:spMk id="47" creationId="{3FBAD350-5664-4811-A208-657FB882D350}"/>
          </ac:spMkLst>
        </pc:spChg>
        <pc:spChg chg="add">
          <ac:chgData name="NEUVILLE Nicolas" userId="ba501024-5b5a-42fd-b56f-aa6136d2d1a8" providerId="ADAL" clId="{46F1E7E5-2C73-4F46-8CE3-3A09546176E7}" dt="2023-09-10T16:25:29.831" v="1721" actId="26606"/>
          <ac:spMkLst>
            <pc:docMk/>
            <pc:sldMk cId="749587008" sldId="5694"/>
            <ac:spMk id="49" creationId="{C39ADB8F-D187-49D7-BDCF-C1B6DC727068}"/>
          </ac:spMkLst>
        </pc:spChg>
        <pc:grpChg chg="add del">
          <ac:chgData name="NEUVILLE Nicolas" userId="ba501024-5b5a-42fd-b56f-aa6136d2d1a8" providerId="ADAL" clId="{46F1E7E5-2C73-4F46-8CE3-3A09546176E7}" dt="2023-09-10T16:24:42.143" v="1715" actId="26606"/>
          <ac:grpSpMkLst>
            <pc:docMk/>
            <pc:sldMk cId="749587008" sldId="5694"/>
            <ac:grpSpMk id="17" creationId="{892B7B61-D701-474B-AE8F-EA238B550A78}"/>
          </ac:grpSpMkLst>
        </pc:grpChg>
        <pc:picChg chg="add mod">
          <ac:chgData name="NEUVILLE Nicolas" userId="ba501024-5b5a-42fd-b56f-aa6136d2d1a8" providerId="ADAL" clId="{46F1E7E5-2C73-4F46-8CE3-3A09546176E7}" dt="2023-09-10T16:33:04.798" v="1769" actId="14100"/>
          <ac:picMkLst>
            <pc:docMk/>
            <pc:sldMk cId="749587008" sldId="5694"/>
            <ac:picMk id="6" creationId="{63EFB86A-945D-DF03-9B1C-BB2215A94C44}"/>
          </ac:picMkLst>
        </pc:picChg>
        <pc:cxnChg chg="add del">
          <ac:chgData name="NEUVILLE Nicolas" userId="ba501024-5b5a-42fd-b56f-aa6136d2d1a8" providerId="ADAL" clId="{46F1E7E5-2C73-4F46-8CE3-3A09546176E7}" dt="2023-09-10T16:24:42.143" v="1715" actId="26606"/>
          <ac:cxnSpMkLst>
            <pc:docMk/>
            <pc:sldMk cId="749587008" sldId="5694"/>
            <ac:cxnSpMk id="15" creationId="{56020367-4FD5-4596-8E10-C5F095CD8DBF}"/>
          </ac:cxnSpMkLst>
        </pc:cxnChg>
        <pc:cxnChg chg="add">
          <ac:chgData name="NEUVILLE Nicolas" userId="ba501024-5b5a-42fd-b56f-aa6136d2d1a8" providerId="ADAL" clId="{46F1E7E5-2C73-4F46-8CE3-3A09546176E7}" dt="2023-09-10T16:25:29.831" v="1721" actId="26606"/>
          <ac:cxnSpMkLst>
            <pc:docMk/>
            <pc:sldMk cId="749587008" sldId="5694"/>
            <ac:cxnSpMk id="43" creationId="{56020367-4FD5-4596-8E10-C5F095CD8DBF}"/>
          </ac:cxnSpMkLst>
        </pc:cxnChg>
      </pc:sldChg>
      <pc:sldChg chg="add del">
        <pc:chgData name="NEUVILLE Nicolas" userId="ba501024-5b5a-42fd-b56f-aa6136d2d1a8" providerId="ADAL" clId="{46F1E7E5-2C73-4F46-8CE3-3A09546176E7}" dt="2023-09-08T15:40:13.449" v="623"/>
        <pc:sldMkLst>
          <pc:docMk/>
          <pc:sldMk cId="1741690508" sldId="5694"/>
        </pc:sldMkLst>
      </pc:sldChg>
      <pc:sldChg chg="addSp modSp new mod setBg">
        <pc:chgData name="NEUVILLE Nicolas" userId="ba501024-5b5a-42fd-b56f-aa6136d2d1a8" providerId="ADAL" clId="{46F1E7E5-2C73-4F46-8CE3-3A09546176E7}" dt="2023-09-11T08:44:44.795" v="3034" actId="14100"/>
        <pc:sldMkLst>
          <pc:docMk/>
          <pc:sldMk cId="2272212434" sldId="5695"/>
        </pc:sldMkLst>
        <pc:spChg chg="mod ord">
          <ac:chgData name="NEUVILLE Nicolas" userId="ba501024-5b5a-42fd-b56f-aa6136d2d1a8" providerId="ADAL" clId="{46F1E7E5-2C73-4F46-8CE3-3A09546176E7}" dt="2023-09-11T08:44:44.795" v="3034" actId="14100"/>
          <ac:spMkLst>
            <pc:docMk/>
            <pc:sldMk cId="2272212434" sldId="5695"/>
            <ac:spMk id="2" creationId="{EF3E39FF-7458-6E12-EF61-D6A0C6E491A0}"/>
          </ac:spMkLst>
        </pc:spChg>
        <pc:spChg chg="add">
          <ac:chgData name="NEUVILLE Nicolas" userId="ba501024-5b5a-42fd-b56f-aa6136d2d1a8" providerId="ADAL" clId="{46F1E7E5-2C73-4F46-8CE3-3A09546176E7}" dt="2023-09-10T19:47:21.345" v="2828" actId="26606"/>
          <ac:spMkLst>
            <pc:docMk/>
            <pc:sldMk cId="2272212434" sldId="5695"/>
            <ac:spMk id="8" creationId="{22A397E7-BF60-45B2-84C7-B074B76C37A7}"/>
          </ac:spMkLst>
        </pc:spChg>
        <pc:spChg chg="add">
          <ac:chgData name="NEUVILLE Nicolas" userId="ba501024-5b5a-42fd-b56f-aa6136d2d1a8" providerId="ADAL" clId="{46F1E7E5-2C73-4F46-8CE3-3A09546176E7}" dt="2023-09-10T19:47:21.345" v="2828" actId="26606"/>
          <ac:spMkLst>
            <pc:docMk/>
            <pc:sldMk cId="2272212434" sldId="5695"/>
            <ac:spMk id="10" creationId="{890DEF05-784E-4B61-89E4-04C4ECF4E5A0}"/>
          </ac:spMkLst>
        </pc:spChg>
        <pc:picChg chg="add mod">
          <ac:chgData name="NEUVILLE Nicolas" userId="ba501024-5b5a-42fd-b56f-aa6136d2d1a8" providerId="ADAL" clId="{46F1E7E5-2C73-4F46-8CE3-3A09546176E7}" dt="2023-09-11T08:42:02.485" v="3008" actId="1076"/>
          <ac:picMkLst>
            <pc:docMk/>
            <pc:sldMk cId="2272212434" sldId="5695"/>
            <ac:picMk id="3" creationId="{64E480F0-36E2-3F8E-E912-0E3B599D5777}"/>
          </ac:picMkLst>
        </pc:picChg>
        <pc:cxnChg chg="add">
          <ac:chgData name="NEUVILLE Nicolas" userId="ba501024-5b5a-42fd-b56f-aa6136d2d1a8" providerId="ADAL" clId="{46F1E7E5-2C73-4F46-8CE3-3A09546176E7}" dt="2023-09-10T19:47:21.345" v="2828" actId="26606"/>
          <ac:cxnSpMkLst>
            <pc:docMk/>
            <pc:sldMk cId="2272212434" sldId="5695"/>
            <ac:cxnSpMk id="12" creationId="{C41BAEC7-F7B0-4224-8B18-8F74B7D87F0B}"/>
          </ac:cxnSpMkLst>
        </pc:cxnChg>
      </pc:sldChg>
      <pc:sldChg chg="new del">
        <pc:chgData name="NEUVILLE Nicolas" userId="ba501024-5b5a-42fd-b56f-aa6136d2d1a8" providerId="ADAL" clId="{46F1E7E5-2C73-4F46-8CE3-3A09546176E7}" dt="2023-09-10T16:52:20.863" v="1846" actId="680"/>
        <pc:sldMkLst>
          <pc:docMk/>
          <pc:sldMk cId="3627658948" sldId="5695"/>
        </pc:sldMkLst>
      </pc:sldChg>
      <pc:sldChg chg="new del">
        <pc:chgData name="NEUVILLE Nicolas" userId="ba501024-5b5a-42fd-b56f-aa6136d2d1a8" providerId="ADAL" clId="{46F1E7E5-2C73-4F46-8CE3-3A09546176E7}" dt="2023-09-11T08:33:16.858" v="2926" actId="47"/>
        <pc:sldMkLst>
          <pc:docMk/>
          <pc:sldMk cId="1728307005" sldId="5696"/>
        </pc:sldMkLst>
      </pc:sldChg>
      <pc:sldChg chg="addSp modSp new del">
        <pc:chgData name="NEUVILLE Nicolas" userId="ba501024-5b5a-42fd-b56f-aa6136d2d1a8" providerId="ADAL" clId="{46F1E7E5-2C73-4F46-8CE3-3A09546176E7}" dt="2023-09-10T19:03:48.683" v="2079" actId="47"/>
        <pc:sldMkLst>
          <pc:docMk/>
          <pc:sldMk cId="2974246785" sldId="5696"/>
        </pc:sldMkLst>
        <pc:picChg chg="add mod">
          <ac:chgData name="NEUVILLE Nicolas" userId="ba501024-5b5a-42fd-b56f-aa6136d2d1a8" providerId="ADAL" clId="{46F1E7E5-2C73-4F46-8CE3-3A09546176E7}" dt="2023-09-10T19:00:32.616" v="2051"/>
          <ac:picMkLst>
            <pc:docMk/>
            <pc:sldMk cId="2974246785" sldId="5696"/>
            <ac:picMk id="3" creationId="{5F11CD4F-D1ED-DCC7-8741-F2DFE2E538DA}"/>
          </ac:picMkLst>
        </pc:picChg>
      </pc:sldChg>
      <pc:sldChg chg="addSp delSp modSp add mod setBg delDesignElem">
        <pc:chgData name="NEUVILLE Nicolas" userId="ba501024-5b5a-42fd-b56f-aa6136d2d1a8" providerId="ADAL" clId="{46F1E7E5-2C73-4F46-8CE3-3A09546176E7}" dt="2023-09-11T12:55:46.761" v="3313" actId="1076"/>
        <pc:sldMkLst>
          <pc:docMk/>
          <pc:sldMk cId="3678550938" sldId="5697"/>
        </pc:sldMkLst>
        <pc:spChg chg="mod">
          <ac:chgData name="NEUVILLE Nicolas" userId="ba501024-5b5a-42fd-b56f-aa6136d2d1a8" providerId="ADAL" clId="{46F1E7E5-2C73-4F46-8CE3-3A09546176E7}" dt="2023-09-11T08:32:54.802" v="2924" actId="26606"/>
          <ac:spMkLst>
            <pc:docMk/>
            <pc:sldMk cId="3678550938" sldId="5697"/>
            <ac:spMk id="2" creationId="{8D138D68-4B45-4827-8E01-74BC9B9838A8}"/>
          </ac:spMkLst>
        </pc:spChg>
        <pc:spChg chg="mod">
          <ac:chgData name="NEUVILLE Nicolas" userId="ba501024-5b5a-42fd-b56f-aa6136d2d1a8" providerId="ADAL" clId="{46F1E7E5-2C73-4F46-8CE3-3A09546176E7}" dt="2023-09-11T12:55:20.828" v="3309" actId="20577"/>
          <ac:spMkLst>
            <pc:docMk/>
            <pc:sldMk cId="3678550938" sldId="5697"/>
            <ac:spMk id="8" creationId="{54169595-8847-13AA-CF95-0BE2F2EA4907}"/>
          </ac:spMkLst>
        </pc:spChg>
        <pc:spChg chg="add">
          <ac:chgData name="NEUVILLE Nicolas" userId="ba501024-5b5a-42fd-b56f-aa6136d2d1a8" providerId="ADAL" clId="{46F1E7E5-2C73-4F46-8CE3-3A09546176E7}" dt="2023-09-11T08:32:54.802" v="2924" actId="26606"/>
          <ac:spMkLst>
            <pc:docMk/>
            <pc:sldMk cId="3678550938" sldId="5697"/>
            <ac:spMk id="23" creationId="{35C956CA-A8FB-4F91-A258-FBE459CD99FC}"/>
          </ac:spMkLst>
        </pc:spChg>
        <pc:spChg chg="add">
          <ac:chgData name="NEUVILLE Nicolas" userId="ba501024-5b5a-42fd-b56f-aa6136d2d1a8" providerId="ADAL" clId="{46F1E7E5-2C73-4F46-8CE3-3A09546176E7}" dt="2023-09-11T08:32:54.802" v="2924" actId="26606"/>
          <ac:spMkLst>
            <pc:docMk/>
            <pc:sldMk cId="3678550938" sldId="5697"/>
            <ac:spMk id="25" creationId="{70A48D59-8581-41F7-B529-F4617FE07A9A}"/>
          </ac:spMkLst>
        </pc:spChg>
        <pc:spChg chg="del">
          <ac:chgData name="NEUVILLE Nicolas" userId="ba501024-5b5a-42fd-b56f-aa6136d2d1a8" providerId="ADAL" clId="{46F1E7E5-2C73-4F46-8CE3-3A09546176E7}" dt="2023-09-11T08:32:15.184" v="2922"/>
          <ac:spMkLst>
            <pc:docMk/>
            <pc:sldMk cId="3678550938" sldId="5697"/>
            <ac:spMk id="47" creationId="{6234BCC6-39B9-47D9-8BF8-C665401AE23C}"/>
          </ac:spMkLst>
        </pc:spChg>
        <pc:spChg chg="del">
          <ac:chgData name="NEUVILLE Nicolas" userId="ba501024-5b5a-42fd-b56f-aa6136d2d1a8" providerId="ADAL" clId="{46F1E7E5-2C73-4F46-8CE3-3A09546176E7}" dt="2023-09-11T08:32:15.184" v="2922"/>
          <ac:spMkLst>
            <pc:docMk/>
            <pc:sldMk cId="3678550938" sldId="5697"/>
            <ac:spMk id="49" creationId="{72A9CE9D-DAC3-40AF-B504-78A64A909F9D}"/>
          </ac:spMkLst>
        </pc:spChg>
        <pc:spChg chg="del">
          <ac:chgData name="NEUVILLE Nicolas" userId="ba501024-5b5a-42fd-b56f-aa6136d2d1a8" providerId="ADAL" clId="{46F1E7E5-2C73-4F46-8CE3-3A09546176E7}" dt="2023-09-11T08:32:15.184" v="2922"/>
          <ac:spMkLst>
            <pc:docMk/>
            <pc:sldMk cId="3678550938" sldId="5697"/>
            <ac:spMk id="51" creationId="{506D7452-6CDE-4381-86CE-07B2459383D5}"/>
          </ac:spMkLst>
        </pc:spChg>
        <pc:spChg chg="del">
          <ac:chgData name="NEUVILLE Nicolas" userId="ba501024-5b5a-42fd-b56f-aa6136d2d1a8" providerId="ADAL" clId="{46F1E7E5-2C73-4F46-8CE3-3A09546176E7}" dt="2023-09-11T08:32:15.184" v="2922"/>
          <ac:spMkLst>
            <pc:docMk/>
            <pc:sldMk cId="3678550938" sldId="5697"/>
            <ac:spMk id="53" creationId="{762DA937-8B55-4317-BD32-98D7AF30E39E}"/>
          </ac:spMkLst>
        </pc:spChg>
        <pc:spChg chg="del">
          <ac:chgData name="NEUVILLE Nicolas" userId="ba501024-5b5a-42fd-b56f-aa6136d2d1a8" providerId="ADAL" clId="{46F1E7E5-2C73-4F46-8CE3-3A09546176E7}" dt="2023-09-11T08:32:15.184" v="2922"/>
          <ac:spMkLst>
            <pc:docMk/>
            <pc:sldMk cId="3678550938" sldId="5697"/>
            <ac:spMk id="55" creationId="{C52EE5A8-045B-4D39-8ED1-513334085EEC}"/>
          </ac:spMkLst>
        </pc:spChg>
        <pc:picChg chg="add mod">
          <ac:chgData name="NEUVILLE Nicolas" userId="ba501024-5b5a-42fd-b56f-aa6136d2d1a8" providerId="ADAL" clId="{46F1E7E5-2C73-4F46-8CE3-3A09546176E7}" dt="2023-09-11T12:55:46.761" v="3313" actId="1076"/>
          <ac:picMkLst>
            <pc:docMk/>
            <pc:sldMk cId="3678550938" sldId="5697"/>
            <ac:picMk id="3" creationId="{5E27997E-18D0-C0D2-8B69-4157CFB3BEC7}"/>
          </ac:picMkLst>
        </pc:picChg>
        <pc:picChg chg="mod modCrop">
          <ac:chgData name="NEUVILLE Nicolas" userId="ba501024-5b5a-42fd-b56f-aa6136d2d1a8" providerId="ADAL" clId="{46F1E7E5-2C73-4F46-8CE3-3A09546176E7}" dt="2023-09-11T12:55:33.133" v="3312" actId="14100"/>
          <ac:picMkLst>
            <pc:docMk/>
            <pc:sldMk cId="3678550938" sldId="5697"/>
            <ac:picMk id="4" creationId="{7507562F-6A19-3734-305C-FCB36D2EFF6B}"/>
          </ac:picMkLst>
        </pc:picChg>
        <pc:picChg chg="mod">
          <ac:chgData name="NEUVILLE Nicolas" userId="ba501024-5b5a-42fd-b56f-aa6136d2d1a8" providerId="ADAL" clId="{46F1E7E5-2C73-4F46-8CE3-3A09546176E7}" dt="2023-09-11T08:34:16.060" v="2936" actId="14100"/>
          <ac:picMkLst>
            <pc:docMk/>
            <pc:sldMk cId="3678550938" sldId="5697"/>
            <ac:picMk id="18" creationId="{67E58204-2EFC-D34E-44E9-F85C44841B1A}"/>
          </ac:picMkLst>
        </pc:picChg>
        <pc:cxnChg chg="add">
          <ac:chgData name="NEUVILLE Nicolas" userId="ba501024-5b5a-42fd-b56f-aa6136d2d1a8" providerId="ADAL" clId="{46F1E7E5-2C73-4F46-8CE3-3A09546176E7}" dt="2023-09-11T08:32:54.802" v="2924" actId="26606"/>
          <ac:cxnSpMkLst>
            <pc:docMk/>
            <pc:sldMk cId="3678550938" sldId="5697"/>
            <ac:cxnSpMk id="27" creationId="{967F2066-0253-4771-A5F6-68111E1FE832}"/>
          </ac:cxnSpMkLst>
        </pc:cxn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D0D93C-FEED-45A1-97DB-1F595C699DFA}" type="doc">
      <dgm:prSet loTypeId="urn:microsoft.com/office/officeart/2005/8/layout/arrow5" loCatId="relationship" qsTypeId="urn:microsoft.com/office/officeart/2005/8/quickstyle/simple4" qsCatId="simple" csTypeId="urn:microsoft.com/office/officeart/2005/8/colors/accent2_2" csCatId="accent2" phldr="1"/>
      <dgm:spPr/>
      <dgm:t>
        <a:bodyPr/>
        <a:lstStyle/>
        <a:p>
          <a:endParaRPr lang="en-US"/>
        </a:p>
      </dgm:t>
    </dgm:pt>
    <dgm:pt modelId="{43E11955-2598-4366-8248-1FF7725B787E}">
      <dgm:prSet custT="1"/>
      <dgm:spPr/>
      <dgm:t>
        <a:bodyPr/>
        <a:lstStyle/>
        <a:p>
          <a:r>
            <a:rPr lang="fr-FR" sz="1200" dirty="0"/>
            <a:t>PROFESSIONALISATION</a:t>
          </a:r>
          <a:endParaRPr lang="en-US" sz="1200" dirty="0"/>
        </a:p>
      </dgm:t>
    </dgm:pt>
    <dgm:pt modelId="{3CBCBF50-BBD6-425F-A118-AF72DD1A0265}" type="parTrans" cxnId="{312AA2F1-D83D-4191-9F88-3B5DD3855AD4}">
      <dgm:prSet/>
      <dgm:spPr/>
      <dgm:t>
        <a:bodyPr/>
        <a:lstStyle/>
        <a:p>
          <a:endParaRPr lang="en-US"/>
        </a:p>
      </dgm:t>
    </dgm:pt>
    <dgm:pt modelId="{A36CA190-B42F-4574-8454-7B169F55C3DC}" type="sibTrans" cxnId="{312AA2F1-D83D-4191-9F88-3B5DD3855AD4}">
      <dgm:prSet/>
      <dgm:spPr/>
      <dgm:t>
        <a:bodyPr/>
        <a:lstStyle/>
        <a:p>
          <a:endParaRPr lang="en-US"/>
        </a:p>
      </dgm:t>
    </dgm:pt>
    <dgm:pt modelId="{D01861D7-F99D-4222-BAF2-53C2ED7AE4BA}">
      <dgm:prSet/>
      <dgm:spPr/>
      <dgm:t>
        <a:bodyPr/>
        <a:lstStyle/>
        <a:p>
          <a:r>
            <a:rPr lang="fr-FR"/>
            <a:t>2023/2024</a:t>
          </a:r>
          <a:endParaRPr lang="en-US"/>
        </a:p>
      </dgm:t>
    </dgm:pt>
    <dgm:pt modelId="{6DA675BF-01AF-41CB-A3E3-5FD7AFCC5A87}" type="parTrans" cxnId="{9620DE99-8EDF-400B-80FC-CD93D101CAEE}">
      <dgm:prSet/>
      <dgm:spPr/>
      <dgm:t>
        <a:bodyPr/>
        <a:lstStyle/>
        <a:p>
          <a:endParaRPr lang="en-US"/>
        </a:p>
      </dgm:t>
    </dgm:pt>
    <dgm:pt modelId="{A24F66C0-8A1E-4529-AEE9-CA4FDF1AFF8E}" type="sibTrans" cxnId="{9620DE99-8EDF-400B-80FC-CD93D101CAEE}">
      <dgm:prSet/>
      <dgm:spPr/>
      <dgm:t>
        <a:bodyPr/>
        <a:lstStyle/>
        <a:p>
          <a:endParaRPr lang="en-US"/>
        </a:p>
      </dgm:t>
    </dgm:pt>
    <dgm:pt modelId="{6F007510-4AA2-4FF5-8259-31CFC85E2AC8}">
      <dgm:prSet/>
      <dgm:spPr/>
      <dgm:t>
        <a:bodyPr/>
        <a:lstStyle/>
        <a:p>
          <a:r>
            <a:rPr lang="fr-FR" i="1" dirty="0"/>
            <a:t>Déploiement du plan </a:t>
          </a:r>
          <a:endParaRPr lang="en-US" dirty="0"/>
        </a:p>
      </dgm:t>
    </dgm:pt>
    <dgm:pt modelId="{6FF26C46-963E-4F9C-9817-7E843B7A9F4E}" type="parTrans" cxnId="{5182FF29-35C8-4B96-AA7B-B049977B4193}">
      <dgm:prSet/>
      <dgm:spPr/>
      <dgm:t>
        <a:bodyPr/>
        <a:lstStyle/>
        <a:p>
          <a:endParaRPr lang="en-US"/>
        </a:p>
      </dgm:t>
    </dgm:pt>
    <dgm:pt modelId="{BF111FB0-03C1-4195-8E68-EBDEDD9AD858}" type="sibTrans" cxnId="{5182FF29-35C8-4B96-AA7B-B049977B4193}">
      <dgm:prSet/>
      <dgm:spPr/>
      <dgm:t>
        <a:bodyPr/>
        <a:lstStyle/>
        <a:p>
          <a:endParaRPr lang="en-US"/>
        </a:p>
      </dgm:t>
    </dgm:pt>
    <dgm:pt modelId="{A007A22B-CA9B-4820-B97F-DAFB72BD8D59}" type="pres">
      <dgm:prSet presAssocID="{94D0D93C-FEED-45A1-97DB-1F595C699DFA}" presName="diagram" presStyleCnt="0">
        <dgm:presLayoutVars>
          <dgm:dir/>
          <dgm:resizeHandles val="exact"/>
        </dgm:presLayoutVars>
      </dgm:prSet>
      <dgm:spPr/>
    </dgm:pt>
    <dgm:pt modelId="{F2A708E2-7837-4698-BF21-C6ABEEE6578E}" type="pres">
      <dgm:prSet presAssocID="{43E11955-2598-4366-8248-1FF7725B787E}" presName="arrow" presStyleLbl="node1" presStyleIdx="0" presStyleCnt="3" custScaleX="179828">
        <dgm:presLayoutVars>
          <dgm:bulletEnabled val="1"/>
        </dgm:presLayoutVars>
      </dgm:prSet>
      <dgm:spPr/>
    </dgm:pt>
    <dgm:pt modelId="{0FB3688A-0F06-4A57-B035-1BBD212BAE25}" type="pres">
      <dgm:prSet presAssocID="{D01861D7-F99D-4222-BAF2-53C2ED7AE4BA}" presName="arrow" presStyleLbl="node1" presStyleIdx="1" presStyleCnt="3">
        <dgm:presLayoutVars>
          <dgm:bulletEnabled val="1"/>
        </dgm:presLayoutVars>
      </dgm:prSet>
      <dgm:spPr/>
    </dgm:pt>
    <dgm:pt modelId="{6160EC16-957B-490B-8A2A-8BD47DF54CA9}" type="pres">
      <dgm:prSet presAssocID="{6F007510-4AA2-4FF5-8259-31CFC85E2AC8}" presName="arrow" presStyleLbl="node1" presStyleIdx="2" presStyleCnt="3">
        <dgm:presLayoutVars>
          <dgm:bulletEnabled val="1"/>
        </dgm:presLayoutVars>
      </dgm:prSet>
      <dgm:spPr/>
    </dgm:pt>
  </dgm:ptLst>
  <dgm:cxnLst>
    <dgm:cxn modelId="{5182FF29-35C8-4B96-AA7B-B049977B4193}" srcId="{94D0D93C-FEED-45A1-97DB-1F595C699DFA}" destId="{6F007510-4AA2-4FF5-8259-31CFC85E2AC8}" srcOrd="2" destOrd="0" parTransId="{6FF26C46-963E-4F9C-9817-7E843B7A9F4E}" sibTransId="{BF111FB0-03C1-4195-8E68-EBDEDD9AD858}"/>
    <dgm:cxn modelId="{AB5B2959-6035-4038-83DC-D6C1E0A69E5D}" type="presOf" srcId="{43E11955-2598-4366-8248-1FF7725B787E}" destId="{F2A708E2-7837-4698-BF21-C6ABEEE6578E}" srcOrd="0" destOrd="0" presId="urn:microsoft.com/office/officeart/2005/8/layout/arrow5"/>
    <dgm:cxn modelId="{BE1AE782-3B6B-4DE6-A871-BDCCB12AF63B}" type="presOf" srcId="{6F007510-4AA2-4FF5-8259-31CFC85E2AC8}" destId="{6160EC16-957B-490B-8A2A-8BD47DF54CA9}" srcOrd="0" destOrd="0" presId="urn:microsoft.com/office/officeart/2005/8/layout/arrow5"/>
    <dgm:cxn modelId="{9620DE99-8EDF-400B-80FC-CD93D101CAEE}" srcId="{94D0D93C-FEED-45A1-97DB-1F595C699DFA}" destId="{D01861D7-F99D-4222-BAF2-53C2ED7AE4BA}" srcOrd="1" destOrd="0" parTransId="{6DA675BF-01AF-41CB-A3E3-5FD7AFCC5A87}" sibTransId="{A24F66C0-8A1E-4529-AEE9-CA4FDF1AFF8E}"/>
    <dgm:cxn modelId="{51E1D5A3-541C-4E21-90B0-9E12F56AA649}" type="presOf" srcId="{D01861D7-F99D-4222-BAF2-53C2ED7AE4BA}" destId="{0FB3688A-0F06-4A57-B035-1BBD212BAE25}" srcOrd="0" destOrd="0" presId="urn:microsoft.com/office/officeart/2005/8/layout/arrow5"/>
    <dgm:cxn modelId="{312AA2F1-D83D-4191-9F88-3B5DD3855AD4}" srcId="{94D0D93C-FEED-45A1-97DB-1F595C699DFA}" destId="{43E11955-2598-4366-8248-1FF7725B787E}" srcOrd="0" destOrd="0" parTransId="{3CBCBF50-BBD6-425F-A118-AF72DD1A0265}" sibTransId="{A36CA190-B42F-4574-8454-7B169F55C3DC}"/>
    <dgm:cxn modelId="{CCD3A1F9-3468-4148-AB18-80D85548346C}" type="presOf" srcId="{94D0D93C-FEED-45A1-97DB-1F595C699DFA}" destId="{A007A22B-CA9B-4820-B97F-DAFB72BD8D59}" srcOrd="0" destOrd="0" presId="urn:microsoft.com/office/officeart/2005/8/layout/arrow5"/>
    <dgm:cxn modelId="{BA000766-11A3-48C7-86C6-3B1C2D0FB327}" type="presParOf" srcId="{A007A22B-CA9B-4820-B97F-DAFB72BD8D59}" destId="{F2A708E2-7837-4698-BF21-C6ABEEE6578E}" srcOrd="0" destOrd="0" presId="urn:microsoft.com/office/officeart/2005/8/layout/arrow5"/>
    <dgm:cxn modelId="{A0D4E9A6-83F8-45F9-AAD7-343AD6F615F3}" type="presParOf" srcId="{A007A22B-CA9B-4820-B97F-DAFB72BD8D59}" destId="{0FB3688A-0F06-4A57-B035-1BBD212BAE25}" srcOrd="1" destOrd="0" presId="urn:microsoft.com/office/officeart/2005/8/layout/arrow5"/>
    <dgm:cxn modelId="{DB1AB3CE-0C03-46F4-B554-12BC9953CA94}" type="presParOf" srcId="{A007A22B-CA9B-4820-B97F-DAFB72BD8D59}" destId="{6160EC16-957B-490B-8A2A-8BD47DF54CA9}" srcOrd="2" destOrd="0" presId="urn:microsoft.com/office/officeart/2005/8/layout/arrow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A708E2-7837-4698-BF21-C6ABEEE6578E}">
      <dsp:nvSpPr>
        <dsp:cNvPr id="0" name=""/>
        <dsp:cNvSpPr/>
      </dsp:nvSpPr>
      <dsp:spPr>
        <a:xfrm>
          <a:off x="323848" y="660515"/>
          <a:ext cx="3257927" cy="1811690"/>
        </a:xfrm>
        <a:prstGeom prst="downArrow">
          <a:avLst>
            <a:gd name="adj1" fmla="val 50000"/>
            <a:gd name="adj2" fmla="val 35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fr-FR" sz="1200" kern="1200" dirty="0"/>
            <a:t>PROFESSIONALISATION</a:t>
          </a:r>
          <a:endParaRPr lang="en-US" sz="1200" kern="1200" dirty="0"/>
        </a:p>
      </dsp:txBody>
      <dsp:txXfrm>
        <a:off x="1138330" y="660515"/>
        <a:ext cx="1628963" cy="1494644"/>
      </dsp:txXfrm>
    </dsp:sp>
    <dsp:sp modelId="{0FB3688A-0F06-4A57-B035-1BBD212BAE25}">
      <dsp:nvSpPr>
        <dsp:cNvPr id="0" name=""/>
        <dsp:cNvSpPr/>
      </dsp:nvSpPr>
      <dsp:spPr>
        <a:xfrm rot="7200000">
          <a:off x="2093781" y="2473651"/>
          <a:ext cx="1811690" cy="1811690"/>
        </a:xfrm>
        <a:prstGeom prst="downArrow">
          <a:avLst>
            <a:gd name="adj1" fmla="val 50000"/>
            <a:gd name="adj2" fmla="val 35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fr-FR" sz="1800" kern="1200"/>
            <a:t>2023/2024</a:t>
          </a:r>
          <a:endParaRPr lang="en-US" sz="1800" kern="1200"/>
        </a:p>
      </dsp:txBody>
      <dsp:txXfrm rot="-5400000">
        <a:off x="2389589" y="3005835"/>
        <a:ext cx="1494644" cy="905845"/>
      </dsp:txXfrm>
    </dsp:sp>
    <dsp:sp modelId="{6160EC16-957B-490B-8A2A-8BD47DF54CA9}">
      <dsp:nvSpPr>
        <dsp:cNvPr id="0" name=""/>
        <dsp:cNvSpPr/>
      </dsp:nvSpPr>
      <dsp:spPr>
        <a:xfrm rot="14400000">
          <a:off x="152" y="2473651"/>
          <a:ext cx="1811690" cy="1811690"/>
        </a:xfrm>
        <a:prstGeom prst="downArrow">
          <a:avLst>
            <a:gd name="adj1" fmla="val 50000"/>
            <a:gd name="adj2" fmla="val 35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fr-FR" sz="1800" i="1" kern="1200" dirty="0"/>
            <a:t>Déploiement du plan </a:t>
          </a:r>
          <a:endParaRPr lang="en-US" sz="1800" kern="1200" dirty="0"/>
        </a:p>
      </dsp:txBody>
      <dsp:txXfrm rot="5400000">
        <a:off x="21390" y="3005834"/>
        <a:ext cx="1494644" cy="905845"/>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6D98D85A-1862-4B02-A409-768A3AEDB50D}" type="datetimeFigureOut">
              <a:rPr lang="fr-FR" smtClean="0"/>
              <a:t>11/09/2023</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86717EE2-61E1-4A29-9BCE-CB2747344E48}" type="slidenum">
              <a:rPr lang="fr-FR" smtClean="0"/>
              <a:t>‹N°›</a:t>
            </a:fld>
            <a:endParaRPr lang="fr-FR"/>
          </a:p>
        </p:txBody>
      </p:sp>
    </p:spTree>
    <p:extLst>
      <p:ext uri="{BB962C8B-B14F-4D97-AF65-F5344CB8AC3E}">
        <p14:creationId xmlns:p14="http://schemas.microsoft.com/office/powerpoint/2010/main" val="473082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BB6DBD4-6AD4-EF47-911D-E3F034F23FAE}" type="slidenum">
              <a:rPr lang="fr-FR" smtClean="0"/>
              <a:t>1</a:t>
            </a:fld>
            <a:endParaRPr lang="fr-FR"/>
          </a:p>
        </p:txBody>
      </p:sp>
    </p:spTree>
    <p:extLst>
      <p:ext uri="{BB962C8B-B14F-4D97-AF65-F5344CB8AC3E}">
        <p14:creationId xmlns:p14="http://schemas.microsoft.com/office/powerpoint/2010/main" val="873138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514CAD57-A943-4543-B055-8D864E8DEEE9}" type="datetimeFigureOut">
              <a:rPr lang="fr-FR" smtClean="0"/>
              <a:t>11/09/2023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CFE23B1-65AA-4DFA-9A9B-4F92543C82F5}" type="slidenum">
              <a:rPr lang="fr-FR" smtClean="0"/>
              <a:t>‹N°›</a:t>
            </a:fld>
            <a:endParaRPr lang="fr-FR"/>
          </a:p>
        </p:txBody>
      </p:sp>
    </p:spTree>
    <p:extLst>
      <p:ext uri="{BB962C8B-B14F-4D97-AF65-F5344CB8AC3E}">
        <p14:creationId xmlns:p14="http://schemas.microsoft.com/office/powerpoint/2010/main" val="4054051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14CAD57-A943-4543-B055-8D864E8DEEE9}" type="datetimeFigureOut">
              <a:rPr lang="fr-FR" smtClean="0"/>
              <a:t>11/09/2023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CFE23B1-65AA-4DFA-9A9B-4F92543C82F5}" type="slidenum">
              <a:rPr lang="fr-FR" smtClean="0"/>
              <a:t>‹N°›</a:t>
            </a:fld>
            <a:endParaRPr lang="fr-FR"/>
          </a:p>
        </p:txBody>
      </p:sp>
    </p:spTree>
    <p:extLst>
      <p:ext uri="{BB962C8B-B14F-4D97-AF65-F5344CB8AC3E}">
        <p14:creationId xmlns:p14="http://schemas.microsoft.com/office/powerpoint/2010/main" val="3044253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14CAD57-A943-4543-B055-8D864E8DEEE9}" type="datetimeFigureOut">
              <a:rPr lang="fr-FR" smtClean="0"/>
              <a:t>11/09/2023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CFE23B1-65AA-4DFA-9A9B-4F92543C82F5}" type="slidenum">
              <a:rPr lang="fr-FR" smtClean="0"/>
              <a:t>‹N°›</a:t>
            </a:fld>
            <a:endParaRPr lang="fr-FR"/>
          </a:p>
        </p:txBody>
      </p:sp>
    </p:spTree>
    <p:extLst>
      <p:ext uri="{BB962C8B-B14F-4D97-AF65-F5344CB8AC3E}">
        <p14:creationId xmlns:p14="http://schemas.microsoft.com/office/powerpoint/2010/main" val="1638517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pic>
        <p:nvPicPr>
          <p:cNvPr id="4" name="Image 3"/>
          <p:cNvPicPr>
            <a:picLocks noChangeAspect="1"/>
          </p:cNvPicPr>
          <p:nvPr userDrawn="1"/>
        </p:nvPicPr>
        <p:blipFill rotWithShape="1">
          <a:blip r:embed="rId2">
            <a:extLst>
              <a:ext uri="{28A0092B-C50C-407E-A947-70E740481C1C}">
                <a14:useLocalDpi xmlns:a14="http://schemas.microsoft.com/office/drawing/2010/main" val="0"/>
              </a:ext>
            </a:extLst>
          </a:blip>
          <a:srcRect l="1532" t="1" r="3654" b="1"/>
          <a:stretch/>
        </p:blipFill>
        <p:spPr>
          <a:xfrm>
            <a:off x="0" y="0"/>
            <a:ext cx="12192000" cy="6858000"/>
          </a:xfrm>
          <a:prstGeom prst="rect">
            <a:avLst/>
          </a:prstGeom>
        </p:spPr>
      </p:pic>
      <p:sp>
        <p:nvSpPr>
          <p:cNvPr id="2" name="Title 1"/>
          <p:cNvSpPr>
            <a:spLocks noGrp="1"/>
          </p:cNvSpPr>
          <p:nvPr>
            <p:ph type="ctrTitle"/>
          </p:nvPr>
        </p:nvSpPr>
        <p:spPr>
          <a:xfrm>
            <a:off x="1609343" y="2906889"/>
            <a:ext cx="9144000" cy="2387600"/>
          </a:xfrm>
          <a:prstGeom prst="rect">
            <a:avLst/>
          </a:prstGeom>
        </p:spPr>
        <p:txBody>
          <a:bodyPr anchor="b"/>
          <a:lstStyle>
            <a:lvl1pPr algn="ctr">
              <a:defRPr sz="6000">
                <a:solidFill>
                  <a:schemeClr val="bg1"/>
                </a:solidFill>
                <a:latin typeface="FFF Equipe" charset="0"/>
                <a:ea typeface="FFF Equipe" charset="0"/>
                <a:cs typeface="FFF Equipe" charset="0"/>
              </a:defRPr>
            </a:lvl1pPr>
          </a:lstStyle>
          <a:p>
            <a:r>
              <a:rPr lang="fr-FR" dirty="0"/>
              <a:t>Cliquez et modifiez le titre</a:t>
            </a:r>
            <a:endParaRPr lang="en-US" dirty="0"/>
          </a:p>
        </p:txBody>
      </p:sp>
      <p:pic>
        <p:nvPicPr>
          <p:cNvPr id="8" name="Image 7">
            <a:extLst>
              <a:ext uri="{FF2B5EF4-FFF2-40B4-BE49-F238E27FC236}">
                <a16:creationId xmlns:a16="http://schemas.microsoft.com/office/drawing/2014/main" id="{E93BF47E-36D8-A046-9CAA-D221B3F5C6D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105966" y="602190"/>
            <a:ext cx="2150755" cy="2304699"/>
          </a:xfrm>
          <a:prstGeom prst="rect">
            <a:avLst/>
          </a:prstGeom>
        </p:spPr>
      </p:pic>
    </p:spTree>
    <p:extLst>
      <p:ext uri="{BB962C8B-B14F-4D97-AF65-F5344CB8AC3E}">
        <p14:creationId xmlns:p14="http://schemas.microsoft.com/office/powerpoint/2010/main" val="546123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14CAD57-A943-4543-B055-8D864E8DEEE9}" type="datetimeFigureOut">
              <a:rPr lang="fr-FR" smtClean="0"/>
              <a:t>11/09/2023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CFE23B1-65AA-4DFA-9A9B-4F92543C82F5}" type="slidenum">
              <a:rPr lang="fr-FR" smtClean="0"/>
              <a:t>‹N°›</a:t>
            </a:fld>
            <a:endParaRPr lang="fr-FR"/>
          </a:p>
        </p:txBody>
      </p:sp>
    </p:spTree>
    <p:extLst>
      <p:ext uri="{BB962C8B-B14F-4D97-AF65-F5344CB8AC3E}">
        <p14:creationId xmlns:p14="http://schemas.microsoft.com/office/powerpoint/2010/main" val="4279617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514CAD57-A943-4543-B055-8D864E8DEEE9}" type="datetimeFigureOut">
              <a:rPr lang="fr-FR" smtClean="0"/>
              <a:t>11/09/2023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CFE23B1-65AA-4DFA-9A9B-4F92543C82F5}" type="slidenum">
              <a:rPr lang="fr-FR" smtClean="0"/>
              <a:t>‹N°›</a:t>
            </a:fld>
            <a:endParaRPr lang="fr-FR"/>
          </a:p>
        </p:txBody>
      </p:sp>
    </p:spTree>
    <p:extLst>
      <p:ext uri="{BB962C8B-B14F-4D97-AF65-F5344CB8AC3E}">
        <p14:creationId xmlns:p14="http://schemas.microsoft.com/office/powerpoint/2010/main" val="3820918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514CAD57-A943-4543-B055-8D864E8DEEE9}" type="datetimeFigureOut">
              <a:rPr lang="fr-FR" smtClean="0"/>
              <a:t>11/09/2023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CFE23B1-65AA-4DFA-9A9B-4F92543C82F5}" type="slidenum">
              <a:rPr lang="fr-FR" smtClean="0"/>
              <a:t>‹N°›</a:t>
            </a:fld>
            <a:endParaRPr lang="fr-FR"/>
          </a:p>
        </p:txBody>
      </p:sp>
    </p:spTree>
    <p:extLst>
      <p:ext uri="{BB962C8B-B14F-4D97-AF65-F5344CB8AC3E}">
        <p14:creationId xmlns:p14="http://schemas.microsoft.com/office/powerpoint/2010/main" val="2889800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514CAD57-A943-4543-B055-8D864E8DEEE9}" type="datetimeFigureOut">
              <a:rPr lang="fr-FR" smtClean="0"/>
              <a:t>11/09/2023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CFE23B1-65AA-4DFA-9A9B-4F92543C82F5}" type="slidenum">
              <a:rPr lang="fr-FR" smtClean="0"/>
              <a:t>‹N°›</a:t>
            </a:fld>
            <a:endParaRPr lang="fr-FR"/>
          </a:p>
        </p:txBody>
      </p:sp>
    </p:spTree>
    <p:extLst>
      <p:ext uri="{BB962C8B-B14F-4D97-AF65-F5344CB8AC3E}">
        <p14:creationId xmlns:p14="http://schemas.microsoft.com/office/powerpoint/2010/main" val="301529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514CAD57-A943-4543-B055-8D864E8DEEE9}" type="datetimeFigureOut">
              <a:rPr lang="fr-FR" smtClean="0"/>
              <a:t>11/09/2023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CFE23B1-65AA-4DFA-9A9B-4F92543C82F5}" type="slidenum">
              <a:rPr lang="fr-FR" smtClean="0"/>
              <a:t>‹N°›</a:t>
            </a:fld>
            <a:endParaRPr lang="fr-FR"/>
          </a:p>
        </p:txBody>
      </p:sp>
    </p:spTree>
    <p:extLst>
      <p:ext uri="{BB962C8B-B14F-4D97-AF65-F5344CB8AC3E}">
        <p14:creationId xmlns:p14="http://schemas.microsoft.com/office/powerpoint/2010/main" val="2273565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14CAD57-A943-4543-B055-8D864E8DEEE9}" type="datetimeFigureOut">
              <a:rPr lang="fr-FR" smtClean="0"/>
              <a:t>11/09/2023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CFE23B1-65AA-4DFA-9A9B-4F92543C82F5}" type="slidenum">
              <a:rPr lang="fr-FR" smtClean="0"/>
              <a:t>‹N°›</a:t>
            </a:fld>
            <a:endParaRPr lang="fr-FR"/>
          </a:p>
        </p:txBody>
      </p:sp>
    </p:spTree>
    <p:extLst>
      <p:ext uri="{BB962C8B-B14F-4D97-AF65-F5344CB8AC3E}">
        <p14:creationId xmlns:p14="http://schemas.microsoft.com/office/powerpoint/2010/main" val="2094671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514CAD57-A943-4543-B055-8D864E8DEEE9}" type="datetimeFigureOut">
              <a:rPr lang="fr-FR" smtClean="0"/>
              <a:t>11/09/2023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CFE23B1-65AA-4DFA-9A9B-4F92543C82F5}" type="slidenum">
              <a:rPr lang="fr-FR" smtClean="0"/>
              <a:t>‹N°›</a:t>
            </a:fld>
            <a:endParaRPr lang="fr-FR"/>
          </a:p>
        </p:txBody>
      </p:sp>
    </p:spTree>
    <p:extLst>
      <p:ext uri="{BB962C8B-B14F-4D97-AF65-F5344CB8AC3E}">
        <p14:creationId xmlns:p14="http://schemas.microsoft.com/office/powerpoint/2010/main" val="1261274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514CAD57-A943-4543-B055-8D864E8DEEE9}" type="datetimeFigureOut">
              <a:rPr lang="fr-FR" smtClean="0"/>
              <a:t>11/09/2023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CFE23B1-65AA-4DFA-9A9B-4F92543C82F5}" type="slidenum">
              <a:rPr lang="fr-FR" smtClean="0"/>
              <a:t>‹N°›</a:t>
            </a:fld>
            <a:endParaRPr lang="fr-FR"/>
          </a:p>
        </p:txBody>
      </p:sp>
    </p:spTree>
    <p:extLst>
      <p:ext uri="{BB962C8B-B14F-4D97-AF65-F5344CB8AC3E}">
        <p14:creationId xmlns:p14="http://schemas.microsoft.com/office/powerpoint/2010/main" val="3309355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4CAD57-A943-4543-B055-8D864E8DEEE9}" type="datetimeFigureOut">
              <a:rPr lang="fr-FR" smtClean="0"/>
              <a:t>11/09/2023</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FE23B1-65AA-4DFA-9A9B-4F92543C82F5}" type="slidenum">
              <a:rPr lang="fr-FR" smtClean="0"/>
              <a:t>‹N°›</a:t>
            </a:fld>
            <a:endParaRPr lang="fr-FR"/>
          </a:p>
        </p:txBody>
      </p:sp>
    </p:spTree>
    <p:extLst>
      <p:ext uri="{BB962C8B-B14F-4D97-AF65-F5344CB8AC3E}">
        <p14:creationId xmlns:p14="http://schemas.microsoft.com/office/powerpoint/2010/main" val="24338238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3.png"/><Relationship Id="rId7" Type="http://schemas.openxmlformats.org/officeDocument/2006/relationships/diagramLayout" Target="../diagrams/layout1.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diagramData" Target="../diagrams/data1.xml"/><Relationship Id="rId5" Type="http://schemas.openxmlformats.org/officeDocument/2006/relationships/image" Target="../media/image5.png"/><Relationship Id="rId10" Type="http://schemas.microsoft.com/office/2007/relationships/diagramDrawing" Target="../diagrams/drawing1.xml"/><Relationship Id="rId4" Type="http://schemas.openxmlformats.org/officeDocument/2006/relationships/image" Target="../media/image4.jpeg"/><Relationship Id="rId9" Type="http://schemas.openxmlformats.org/officeDocument/2006/relationships/diagramColors" Target="../diagrams/colors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maformation.fff.fr/formation/137-journee-complementaire-df-coach-seniors.html" TargetMode="External"/><Relationship Id="rId2" Type="http://schemas.openxmlformats.org/officeDocument/2006/relationships/image" Target="../media/image20.jpe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hyperlink" Target="https://maformation.fff.fr/formation/136-journee-complementaire-df-coach-jeunes.html"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hyperlink" Target="https://www.pexels.com/fr-fr/photo/538969/" TargetMode="External"/><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3.jpeg"/><Relationship Id="rId3" Type="http://schemas.openxmlformats.org/officeDocument/2006/relationships/image" Target="../media/image16.png"/><Relationship Id="rId7" Type="http://schemas.openxmlformats.org/officeDocument/2006/relationships/image" Target="../media/image29.png"/><Relationship Id="rId12" Type="http://schemas.openxmlformats.org/officeDocument/2006/relationships/hyperlink" Target="https://www.pexels.com/fr-fr/photo/538969/" TargetMode="External"/><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25.jpe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18.png"/><Relationship Id="rId9"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2.xml"/><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p:cNvSpPr txBox="1">
            <a:spLocks/>
          </p:cNvSpPr>
          <p:nvPr/>
        </p:nvSpPr>
        <p:spPr>
          <a:xfrm>
            <a:off x="838200" y="1060683"/>
            <a:ext cx="5257800" cy="1490360"/>
          </a:xfrm>
          <a:prstGeom prst="rect">
            <a:avLst/>
          </a:prstGeom>
        </p:spPr>
        <p:txBody>
          <a:bodyPr vert="horz" lIns="91440" tIns="45720" rIns="91440" bIns="45720" rtlCol="0" anchor="t">
            <a:normAutofit/>
          </a:bodyPr>
          <a:lstStyle>
            <a:defPPr>
              <a:defRPr lang="fr-FR"/>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ct val="0"/>
              </a:spcBef>
              <a:spcAft>
                <a:spcPts val="600"/>
              </a:spcAft>
            </a:pPr>
            <a:r>
              <a:rPr lang="en-US" sz="3200" dirty="0">
                <a:latin typeface="+mj-lt"/>
                <a:ea typeface="+mj-ea"/>
                <a:cs typeface="+mj-cs"/>
              </a:rPr>
              <a:t>PROFESSIONNALISATION SAISON 2023/2024</a:t>
            </a:r>
          </a:p>
        </p:txBody>
      </p:sp>
      <p:pic>
        <p:nvPicPr>
          <p:cNvPr id="2" name="Image 1" descr="Une image contenant texte, logo, Marque, symbole&#10;&#10;Description générée automatiquement">
            <a:extLst>
              <a:ext uri="{FF2B5EF4-FFF2-40B4-BE49-F238E27FC236}">
                <a16:creationId xmlns:a16="http://schemas.microsoft.com/office/drawing/2014/main" id="{E3553682-06BB-A366-C353-7B5E0C5AA9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504" y="2663687"/>
            <a:ext cx="1585571" cy="2040835"/>
          </a:xfrm>
          <a:prstGeom prst="rect">
            <a:avLst/>
          </a:prstGeom>
        </p:spPr>
      </p:pic>
      <p:pic>
        <p:nvPicPr>
          <p:cNvPr id="1026" name="Picture 2" descr="Résultat d’images pour FC MASSIAC MOLOMPIZE">
            <a:extLst>
              <a:ext uri="{FF2B5EF4-FFF2-40B4-BE49-F238E27FC236}">
                <a16:creationId xmlns:a16="http://schemas.microsoft.com/office/drawing/2014/main" id="{466CFB3C-417C-0036-D109-AC89E0879F5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847734" y="2663686"/>
            <a:ext cx="1740450" cy="1773288"/>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descr="Une image contenant texte, capture d’écran, logo, Page web&#10;&#10;Description générée automatiquement">
            <a:extLst>
              <a:ext uri="{FF2B5EF4-FFF2-40B4-BE49-F238E27FC236}">
                <a16:creationId xmlns:a16="http://schemas.microsoft.com/office/drawing/2014/main" id="{0649B6B2-6434-E968-F622-1BE439318FEF}"/>
              </a:ext>
            </a:extLst>
          </p:cNvPr>
          <p:cNvPicPr>
            <a:picLocks noChangeAspect="1"/>
          </p:cNvPicPr>
          <p:nvPr/>
        </p:nvPicPr>
        <p:blipFill rotWithShape="1">
          <a:blip r:embed="rId5"/>
          <a:srcRect l="60312" t="27442" r="14115" b="30147"/>
          <a:stretch/>
        </p:blipFill>
        <p:spPr>
          <a:xfrm>
            <a:off x="4781925" y="2663686"/>
            <a:ext cx="1857000" cy="1773288"/>
          </a:xfrm>
          <a:prstGeom prst="rect">
            <a:avLst/>
          </a:prstGeom>
        </p:spPr>
      </p:pic>
      <p:grpSp>
        <p:nvGrpSpPr>
          <p:cNvPr id="1055" name="Group 1054">
            <a:extLst>
              <a:ext uri="{FF2B5EF4-FFF2-40B4-BE49-F238E27FC236}">
                <a16:creationId xmlns:a16="http://schemas.microsoft.com/office/drawing/2014/main" id="{F3A953D4-852B-03CE-0360-A805C6E6948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6737460"/>
            <a:ext cx="12192000" cy="123364"/>
            <a:chOff x="1" y="6737460"/>
            <a:chExt cx="12192000" cy="123364"/>
          </a:xfrm>
        </p:grpSpPr>
        <p:sp>
          <p:nvSpPr>
            <p:cNvPr id="1056" name="Rectangle 1055">
              <a:extLst>
                <a:ext uri="{FF2B5EF4-FFF2-40B4-BE49-F238E27FC236}">
                  <a16:creationId xmlns:a16="http://schemas.microsoft.com/office/drawing/2014/main" id="{FAA9CF8A-6ACE-5B95-02B5-4C20C8987C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34320" y="703141"/>
              <a:ext cx="123362" cy="12192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7" name="Rectangle 1056">
              <a:extLst>
                <a:ext uri="{FF2B5EF4-FFF2-40B4-BE49-F238E27FC236}">
                  <a16:creationId xmlns:a16="http://schemas.microsoft.com/office/drawing/2014/main" id="{12EC5A3D-995A-4DAA-5A08-7A875ADD07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40559" y="4909383"/>
              <a:ext cx="123362" cy="3779520"/>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ZoneTexte 2"/>
          <p:cNvSpPr txBox="1"/>
          <p:nvPr/>
        </p:nvSpPr>
        <p:spPr>
          <a:xfrm>
            <a:off x="7353300" y="698500"/>
            <a:ext cx="184731" cy="369332"/>
          </a:xfrm>
          <a:prstGeom prst="rect">
            <a:avLst/>
          </a:prstGeom>
          <a:noFill/>
        </p:spPr>
        <p:txBody>
          <a:bodyPr wrap="none" rtlCol="0">
            <a:spAutoFit/>
          </a:bodyPr>
          <a:lstStyle/>
          <a:p>
            <a:endParaRPr lang="fr-FR" dirty="0"/>
          </a:p>
        </p:txBody>
      </p:sp>
      <p:graphicFrame>
        <p:nvGraphicFramePr>
          <p:cNvPr id="7" name="Titre 12">
            <a:extLst>
              <a:ext uri="{FF2B5EF4-FFF2-40B4-BE49-F238E27FC236}">
                <a16:creationId xmlns:a16="http://schemas.microsoft.com/office/drawing/2014/main" id="{35F708EC-0481-2B76-99EC-32AFCB30B5F0}"/>
              </a:ext>
            </a:extLst>
          </p:cNvPr>
          <p:cNvGraphicFramePr/>
          <p:nvPr>
            <p:extLst>
              <p:ext uri="{D42A27DB-BD31-4B8C-83A1-F6EECF244321}">
                <p14:modId xmlns:p14="http://schemas.microsoft.com/office/powerpoint/2010/main" val="3592740967"/>
              </p:ext>
            </p:extLst>
          </p:nvPr>
        </p:nvGraphicFramePr>
        <p:xfrm>
          <a:off x="7410076" y="1035843"/>
          <a:ext cx="3905624" cy="494585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961270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Résultat d’images pour equipe de france U16">
            <a:extLst>
              <a:ext uri="{FF2B5EF4-FFF2-40B4-BE49-F238E27FC236}">
                <a16:creationId xmlns:a16="http://schemas.microsoft.com/office/drawing/2014/main" id="{45BCC629-6F07-43B9-BE4E-CB24C2B2897A}"/>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l="8443" r="7107"/>
          <a:stretch/>
        </p:blipFill>
        <p:spPr bwMode="auto">
          <a:xfrm>
            <a:off x="8443516" y="1158896"/>
            <a:ext cx="3748484" cy="253365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D7DE2104-73AB-4405-A29E-0C20B4EA3C14}"/>
              </a:ext>
            </a:extLst>
          </p:cNvPr>
          <p:cNvSpPr txBox="1"/>
          <p:nvPr/>
        </p:nvSpPr>
        <p:spPr>
          <a:xfrm>
            <a:off x="7390700" y="6390097"/>
            <a:ext cx="4683853" cy="338554"/>
          </a:xfrm>
          <a:prstGeom prst="rect">
            <a:avLst/>
          </a:prstGeom>
          <a:noFill/>
        </p:spPr>
        <p:txBody>
          <a:bodyPr wrap="square" rtlCol="0">
            <a:spAutoFit/>
          </a:bodyPr>
          <a:lstStyle/>
          <a:p>
            <a:pPr algn="ctr"/>
            <a:r>
              <a:rPr lang="fr-FR" sz="1600" b="1" dirty="0">
                <a:solidFill>
                  <a:srgbClr val="172154"/>
                </a:solidFill>
                <a:latin typeface="FFF"/>
              </a:rPr>
              <a:t>Programme de Performance Fédéral </a:t>
            </a:r>
            <a:r>
              <a:rPr lang="fr-FR" sz="1600" b="1" i="1" dirty="0">
                <a:solidFill>
                  <a:srgbClr val="FF0000"/>
                </a:solidFill>
                <a:latin typeface="FFF"/>
              </a:rPr>
              <a:t>Cantal</a:t>
            </a:r>
            <a:endParaRPr lang="fr-FR" sz="5400" i="1" dirty="0">
              <a:solidFill>
                <a:srgbClr val="FF0000"/>
              </a:solidFill>
              <a:latin typeface="FFF"/>
            </a:endParaRPr>
          </a:p>
        </p:txBody>
      </p:sp>
      <p:sp>
        <p:nvSpPr>
          <p:cNvPr id="3" name="ZoneTexte 2">
            <a:extLst>
              <a:ext uri="{FF2B5EF4-FFF2-40B4-BE49-F238E27FC236}">
                <a16:creationId xmlns:a16="http://schemas.microsoft.com/office/drawing/2014/main" id="{D5F6A4FF-0478-4334-800F-42E44E6EF6FB}"/>
              </a:ext>
            </a:extLst>
          </p:cNvPr>
          <p:cNvSpPr txBox="1"/>
          <p:nvPr/>
        </p:nvSpPr>
        <p:spPr>
          <a:xfrm>
            <a:off x="1257626" y="86012"/>
            <a:ext cx="4320214" cy="461665"/>
          </a:xfrm>
          <a:prstGeom prst="rect">
            <a:avLst/>
          </a:prstGeom>
          <a:noFill/>
        </p:spPr>
        <p:txBody>
          <a:bodyPr wrap="square" rtlCol="0">
            <a:spAutoFit/>
          </a:bodyPr>
          <a:lstStyle/>
          <a:p>
            <a:pPr algn="ctr"/>
            <a:r>
              <a:rPr lang="fr-FR" sz="2400" b="1" u="sng" dirty="0"/>
              <a:t>Nouvelle filière de formation</a:t>
            </a:r>
          </a:p>
        </p:txBody>
      </p:sp>
      <p:sp>
        <p:nvSpPr>
          <p:cNvPr id="7" name="Flèche : angle droit 6">
            <a:extLst>
              <a:ext uri="{FF2B5EF4-FFF2-40B4-BE49-F238E27FC236}">
                <a16:creationId xmlns:a16="http://schemas.microsoft.com/office/drawing/2014/main" id="{490122F9-4DEB-4BD4-8C8A-59AA3F00EC6E}"/>
              </a:ext>
            </a:extLst>
          </p:cNvPr>
          <p:cNvSpPr/>
          <p:nvPr/>
        </p:nvSpPr>
        <p:spPr>
          <a:xfrm rot="5400000">
            <a:off x="3896649" y="3146711"/>
            <a:ext cx="3322820" cy="1272931"/>
          </a:xfrm>
          <a:prstGeom prst="bentUpArrow">
            <a:avLst>
              <a:gd name="adj1" fmla="val 25000"/>
              <a:gd name="adj2" fmla="val 20507"/>
              <a:gd name="adj3" fmla="val 25518"/>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ZoneTexte 18">
            <a:extLst>
              <a:ext uri="{FF2B5EF4-FFF2-40B4-BE49-F238E27FC236}">
                <a16:creationId xmlns:a16="http://schemas.microsoft.com/office/drawing/2014/main" id="{CD24E56E-BBED-4D54-A029-15EBB8DF403D}"/>
              </a:ext>
            </a:extLst>
          </p:cNvPr>
          <p:cNvSpPr txBox="1">
            <a:spLocks noChangeArrowheads="1"/>
          </p:cNvSpPr>
          <p:nvPr/>
        </p:nvSpPr>
        <p:spPr bwMode="auto">
          <a:xfrm>
            <a:off x="2892946" y="3993989"/>
            <a:ext cx="1427731" cy="553998"/>
          </a:xfrm>
          <a:prstGeom prst="rect">
            <a:avLst/>
          </a:prstGeom>
          <a:solidFill>
            <a:srgbClr val="0070C0"/>
          </a:solidFill>
          <a:ln>
            <a:headEnd/>
            <a:tailEnd/>
          </a:ln>
        </p:spPr>
        <p:style>
          <a:lnRef idx="1">
            <a:schemeClr val="accent6"/>
          </a:lnRef>
          <a:fillRef idx="2">
            <a:schemeClr val="accent6"/>
          </a:fillRef>
          <a:effectRef idx="1">
            <a:schemeClr val="accent6"/>
          </a:effectRef>
          <a:fontRef idx="minor">
            <a:schemeClr val="dk1"/>
          </a:fontRef>
        </p:style>
        <p:txBody>
          <a:bodyPr wrap="square" lIns="36000" rIns="3600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a:ln>
                  <a:noFill/>
                </a:ln>
                <a:solidFill>
                  <a:srgbClr val="FFFFFF"/>
                </a:solidFill>
                <a:effectLst/>
                <a:uLnTx/>
                <a:uFillTx/>
                <a:latin typeface="Arial" panose="020B0604020202020204"/>
                <a:ea typeface="+mn-ea"/>
                <a:cs typeface="+mn-cs"/>
              </a:rPr>
              <a:t>Certificat Fédéral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a:ln>
                  <a:noFill/>
                </a:ln>
                <a:solidFill>
                  <a:srgbClr val="FFFFFF"/>
                </a:solidFill>
                <a:effectLst/>
                <a:uLnTx/>
                <a:uFillTx/>
                <a:latin typeface="Arial" panose="020B0604020202020204"/>
                <a:ea typeface="+mn-ea"/>
                <a:cs typeface="+mn-cs"/>
              </a:rPr>
              <a:t>Initiateur/</a:t>
            </a:r>
            <a:r>
              <a:rPr kumimoji="0" lang="fr-FR" sz="1000" b="1" i="0" u="none" strike="noStrike" kern="1200" cap="none" spc="0" normalizeH="0" baseline="0" noProof="0" err="1">
                <a:ln>
                  <a:noFill/>
                </a:ln>
                <a:solidFill>
                  <a:srgbClr val="FFFFFF"/>
                </a:solidFill>
                <a:effectLst/>
                <a:uLnTx/>
                <a:uFillTx/>
                <a:latin typeface="Arial" panose="020B0604020202020204"/>
                <a:ea typeface="+mn-ea"/>
                <a:cs typeface="+mn-cs"/>
              </a:rPr>
              <a:t>trice</a:t>
            </a:r>
            <a:endParaRPr kumimoji="0" lang="fr-FR" sz="1000" b="1" i="0" u="none" strike="noStrike" kern="1200" cap="none" spc="0" normalizeH="0" baseline="0" noProof="0">
              <a:ln>
                <a:noFill/>
              </a:ln>
              <a:solidFill>
                <a:srgbClr val="FFFFFF"/>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a:ln>
                  <a:noFill/>
                </a:ln>
                <a:solidFill>
                  <a:srgbClr val="FFFFFF"/>
                </a:solidFill>
                <a:effectLst/>
                <a:uLnTx/>
                <a:uFillTx/>
                <a:latin typeface="Arial" panose="020B0604020202020204"/>
                <a:ea typeface="+mn-ea"/>
                <a:cs typeface="+mn-cs"/>
              </a:rPr>
              <a:t>Futsal </a:t>
            </a:r>
          </a:p>
        </p:txBody>
      </p:sp>
      <p:sp>
        <p:nvSpPr>
          <p:cNvPr id="10" name="ZoneTexte 18">
            <a:extLst>
              <a:ext uri="{FF2B5EF4-FFF2-40B4-BE49-F238E27FC236}">
                <a16:creationId xmlns:a16="http://schemas.microsoft.com/office/drawing/2014/main" id="{A6EFFDB6-4011-471F-A5CA-B51FCC82FB63}"/>
              </a:ext>
            </a:extLst>
          </p:cNvPr>
          <p:cNvSpPr txBox="1">
            <a:spLocks noChangeArrowheads="1"/>
          </p:cNvSpPr>
          <p:nvPr/>
        </p:nvSpPr>
        <p:spPr bwMode="auto">
          <a:xfrm>
            <a:off x="2893984" y="2812652"/>
            <a:ext cx="1427731" cy="553998"/>
          </a:xfrm>
          <a:prstGeom prst="rect">
            <a:avLst/>
          </a:prstGeom>
          <a:solidFill>
            <a:srgbClr val="0070C0"/>
          </a:solidFill>
          <a:ln>
            <a:headEnd/>
            <a:tailEnd/>
          </a:ln>
        </p:spPr>
        <p:style>
          <a:lnRef idx="1">
            <a:schemeClr val="accent6"/>
          </a:lnRef>
          <a:fillRef idx="2">
            <a:schemeClr val="accent6"/>
          </a:fillRef>
          <a:effectRef idx="1">
            <a:schemeClr val="accent6"/>
          </a:effectRef>
          <a:fontRef idx="minor">
            <a:schemeClr val="dk1"/>
          </a:fontRef>
        </p:style>
        <p:txBody>
          <a:bodyPr wrap="square" lIns="36000" rIns="3600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a:ln>
                  <a:noFill/>
                </a:ln>
                <a:solidFill>
                  <a:srgbClr val="FFFFFF"/>
                </a:solidFill>
                <a:effectLst/>
                <a:uLnTx/>
                <a:uFillTx/>
                <a:latin typeface="Arial" panose="020B0604020202020204"/>
                <a:ea typeface="+mn-ea"/>
                <a:cs typeface="+mn-cs"/>
              </a:rPr>
              <a:t>Certificat Fédéral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a:ln>
                  <a:noFill/>
                </a:ln>
                <a:solidFill>
                  <a:srgbClr val="FFFFFF"/>
                </a:solidFill>
                <a:effectLst/>
                <a:uLnTx/>
                <a:uFillTx/>
                <a:latin typeface="Arial" panose="020B0604020202020204"/>
                <a:ea typeface="+mn-ea"/>
                <a:cs typeface="+mn-cs"/>
              </a:rPr>
              <a:t>Initiateur/</a:t>
            </a:r>
            <a:r>
              <a:rPr kumimoji="0" lang="fr-FR" sz="1000" b="1" i="0" u="none" strike="noStrike" kern="1200" cap="none" spc="0" normalizeH="0" baseline="0" noProof="0" err="1">
                <a:ln>
                  <a:noFill/>
                </a:ln>
                <a:solidFill>
                  <a:srgbClr val="FFFFFF"/>
                </a:solidFill>
                <a:effectLst/>
                <a:uLnTx/>
                <a:uFillTx/>
                <a:latin typeface="Arial" panose="020B0604020202020204"/>
                <a:ea typeface="+mn-ea"/>
                <a:cs typeface="+mn-cs"/>
              </a:rPr>
              <a:t>trice</a:t>
            </a:r>
            <a:endParaRPr kumimoji="0" lang="fr-FR" sz="1000" b="1" i="0" u="none" strike="noStrike" kern="1200" cap="none" spc="0" normalizeH="0" baseline="0" noProof="0">
              <a:ln>
                <a:noFill/>
              </a:ln>
              <a:solidFill>
                <a:srgbClr val="FFFFFF"/>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a:ln>
                  <a:noFill/>
                </a:ln>
                <a:solidFill>
                  <a:srgbClr val="FFFFFF"/>
                </a:solidFill>
                <a:effectLst/>
                <a:uLnTx/>
                <a:uFillTx/>
                <a:latin typeface="Arial" panose="020B0604020202020204"/>
                <a:ea typeface="+mn-ea"/>
                <a:cs typeface="+mn-cs"/>
              </a:rPr>
              <a:t>Gardien de But </a:t>
            </a:r>
          </a:p>
        </p:txBody>
      </p:sp>
      <p:sp>
        <p:nvSpPr>
          <p:cNvPr id="12" name="ZoneTexte 18">
            <a:extLst>
              <a:ext uri="{FF2B5EF4-FFF2-40B4-BE49-F238E27FC236}">
                <a16:creationId xmlns:a16="http://schemas.microsoft.com/office/drawing/2014/main" id="{1FB3041B-A3D1-4D59-BCB4-7A7BD4EFA0F6}"/>
              </a:ext>
            </a:extLst>
          </p:cNvPr>
          <p:cNvSpPr txBox="1">
            <a:spLocks noChangeArrowheads="1"/>
          </p:cNvSpPr>
          <p:nvPr/>
        </p:nvSpPr>
        <p:spPr bwMode="auto">
          <a:xfrm>
            <a:off x="2893984" y="2219117"/>
            <a:ext cx="1427731" cy="553998"/>
          </a:xfrm>
          <a:prstGeom prst="rect">
            <a:avLst/>
          </a:prstGeom>
          <a:solidFill>
            <a:srgbClr val="0070C0"/>
          </a:solidFill>
          <a:ln>
            <a:headEnd/>
            <a:tailEnd/>
          </a:ln>
        </p:spPr>
        <p:style>
          <a:lnRef idx="1">
            <a:schemeClr val="accent6"/>
          </a:lnRef>
          <a:fillRef idx="2">
            <a:schemeClr val="accent6"/>
          </a:fillRef>
          <a:effectRef idx="1">
            <a:schemeClr val="accent6"/>
          </a:effectRef>
          <a:fontRef idx="minor">
            <a:schemeClr val="dk1"/>
          </a:fontRef>
        </p:style>
        <p:txBody>
          <a:bodyPr wrap="square" lIns="36000" rIns="3600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srgbClr val="FFFFFF"/>
                </a:solidFill>
                <a:effectLst/>
                <a:uLnTx/>
                <a:uFillTx/>
                <a:latin typeface="Arial" panose="020B0604020202020204"/>
                <a:ea typeface="+mn-ea"/>
                <a:cs typeface="+mn-cs"/>
              </a:rPr>
              <a:t>Certificat Fédéral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srgbClr val="FFFFFF"/>
                </a:solidFill>
                <a:effectLst/>
                <a:uLnTx/>
                <a:uFillTx/>
                <a:latin typeface="Arial" panose="020B0604020202020204"/>
                <a:ea typeface="+mn-ea"/>
                <a:cs typeface="+mn-cs"/>
              </a:rPr>
              <a:t>Initiateur(-</a:t>
            </a:r>
            <a:r>
              <a:rPr kumimoji="0" lang="fr-FR" sz="1000" b="1" i="0" u="none" strike="noStrike" kern="1200" cap="none" spc="0" normalizeH="0" baseline="0" noProof="0" dirty="0" err="1">
                <a:ln>
                  <a:noFill/>
                </a:ln>
                <a:solidFill>
                  <a:srgbClr val="FFFFFF"/>
                </a:solidFill>
                <a:effectLst/>
                <a:uLnTx/>
                <a:uFillTx/>
                <a:latin typeface="Arial" panose="020B0604020202020204"/>
                <a:ea typeface="+mn-ea"/>
                <a:cs typeface="+mn-cs"/>
              </a:rPr>
              <a:t>trice</a:t>
            </a:r>
            <a:r>
              <a:rPr kumimoji="0" lang="fr-FR" sz="1000" b="1" i="0" u="none" strike="noStrike" kern="1200" cap="none" spc="0" normalizeH="0" baseline="0" noProof="0" dirty="0">
                <a:ln>
                  <a:noFill/>
                </a:ln>
                <a:solidFill>
                  <a:srgbClr val="FFFFFF"/>
                </a:solidFill>
                <a:effectLst/>
                <a:uLnTx/>
                <a:uFillTx/>
                <a:latin typeface="Arial" panose="020B060402020202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srgbClr val="FFFFFF"/>
                </a:solidFill>
                <a:effectLst/>
                <a:uLnTx/>
                <a:uFillTx/>
                <a:latin typeface="Arial" panose="020B0604020202020204"/>
                <a:ea typeface="+mn-ea"/>
                <a:cs typeface="+mn-cs"/>
              </a:rPr>
              <a:t>Beach Soccer</a:t>
            </a:r>
          </a:p>
        </p:txBody>
      </p:sp>
      <p:sp>
        <p:nvSpPr>
          <p:cNvPr id="13" name="ZoneTexte 18">
            <a:extLst>
              <a:ext uri="{FF2B5EF4-FFF2-40B4-BE49-F238E27FC236}">
                <a16:creationId xmlns:a16="http://schemas.microsoft.com/office/drawing/2014/main" id="{E0F7AA7A-5246-40F6-A820-218785DBFA74}"/>
              </a:ext>
            </a:extLst>
          </p:cNvPr>
          <p:cNvSpPr txBox="1">
            <a:spLocks noChangeArrowheads="1"/>
          </p:cNvSpPr>
          <p:nvPr/>
        </p:nvSpPr>
        <p:spPr bwMode="auto">
          <a:xfrm>
            <a:off x="2888437" y="3399290"/>
            <a:ext cx="1427731" cy="553998"/>
          </a:xfrm>
          <a:prstGeom prst="rect">
            <a:avLst/>
          </a:prstGeom>
          <a:solidFill>
            <a:srgbClr val="0070C0"/>
          </a:solidFill>
          <a:ln>
            <a:headEnd/>
            <a:tailEnd/>
          </a:ln>
        </p:spPr>
        <p:style>
          <a:lnRef idx="1">
            <a:schemeClr val="accent6"/>
          </a:lnRef>
          <a:fillRef idx="2">
            <a:schemeClr val="accent6"/>
          </a:fillRef>
          <a:effectRef idx="1">
            <a:schemeClr val="accent6"/>
          </a:effectRef>
          <a:fontRef idx="minor">
            <a:schemeClr val="dk1"/>
          </a:fontRef>
        </p:style>
        <p:txBody>
          <a:bodyPr wrap="square" lIns="36000" rIns="3600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a:ln>
                  <a:noFill/>
                </a:ln>
                <a:solidFill>
                  <a:srgbClr val="FFFFFF"/>
                </a:solidFill>
                <a:effectLst/>
                <a:uLnTx/>
                <a:uFillTx/>
                <a:latin typeface="Arial" panose="020B0604020202020204"/>
                <a:ea typeface="+mn-ea"/>
                <a:cs typeface="+mn-cs"/>
              </a:rPr>
              <a:t>Certificat Fédéral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a:ln>
                  <a:noFill/>
                </a:ln>
                <a:solidFill>
                  <a:srgbClr val="FFFFFF"/>
                </a:solidFill>
                <a:effectLst/>
                <a:uLnTx/>
                <a:uFillTx/>
                <a:latin typeface="Arial" panose="020B0604020202020204"/>
                <a:ea typeface="+mn-ea"/>
                <a:cs typeface="+mn-cs"/>
              </a:rPr>
              <a:t>Initiateur/</a:t>
            </a:r>
            <a:r>
              <a:rPr kumimoji="0" lang="fr-FR" sz="1000" b="1" i="0" u="none" strike="noStrike" kern="1200" cap="none" spc="0" normalizeH="0" baseline="0" noProof="0" err="1">
                <a:ln>
                  <a:noFill/>
                </a:ln>
                <a:solidFill>
                  <a:srgbClr val="FFFFFF"/>
                </a:solidFill>
                <a:effectLst/>
                <a:uLnTx/>
                <a:uFillTx/>
                <a:latin typeface="Arial" panose="020B0604020202020204"/>
                <a:ea typeface="+mn-ea"/>
                <a:cs typeface="+mn-cs"/>
              </a:rPr>
              <a:t>trice</a:t>
            </a:r>
            <a:r>
              <a:rPr kumimoji="0" lang="fr-FR" sz="1000" b="1" i="0" u="none" strike="noStrike" kern="1200" cap="none" spc="0" normalizeH="0" baseline="0" noProof="0">
                <a:ln>
                  <a:noFill/>
                </a:ln>
                <a:solidFill>
                  <a:srgbClr val="FFFFFF"/>
                </a:solidFill>
                <a:effectLst/>
                <a:uLnTx/>
                <a:uFillTx/>
                <a:latin typeface="Arial" panose="020B0604020202020204"/>
                <a:ea typeface="+mn-ea"/>
                <a:cs typeface="+mn-cs"/>
              </a:rPr>
              <a:t> Préparateur Physique</a:t>
            </a:r>
          </a:p>
        </p:txBody>
      </p:sp>
      <p:sp>
        <p:nvSpPr>
          <p:cNvPr id="14" name="ZoneTexte 13">
            <a:extLst>
              <a:ext uri="{FF2B5EF4-FFF2-40B4-BE49-F238E27FC236}">
                <a16:creationId xmlns:a16="http://schemas.microsoft.com/office/drawing/2014/main" id="{C7CD78B1-57CD-4EF0-B039-B85BB5B2D0B5}"/>
              </a:ext>
            </a:extLst>
          </p:cNvPr>
          <p:cNvSpPr txBox="1">
            <a:spLocks noChangeArrowheads="1"/>
          </p:cNvSpPr>
          <p:nvPr/>
        </p:nvSpPr>
        <p:spPr bwMode="auto">
          <a:xfrm>
            <a:off x="1594079" y="3395147"/>
            <a:ext cx="1260000" cy="553998"/>
          </a:xfrm>
          <a:prstGeom prst="rect">
            <a:avLst/>
          </a:prstGeom>
          <a:solidFill>
            <a:schemeClr val="accent1">
              <a:lumMod val="75000"/>
            </a:schemeClr>
          </a:solidFill>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defPPr>
              <a:defRPr lang="fr-FR"/>
            </a:defPPr>
            <a:lvl1pPr algn="ctr">
              <a:defRPr sz="1200" u="none"/>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a:ln>
                  <a:noFill/>
                </a:ln>
                <a:solidFill>
                  <a:srgbClr val="FFFFFF"/>
                </a:solidFill>
                <a:effectLst/>
                <a:uLnTx/>
                <a:uFillTx/>
                <a:latin typeface="Arial" panose="020B0604020202020204"/>
                <a:ea typeface="+mn-ea"/>
                <a:cs typeface="+mn-cs"/>
              </a:rPr>
              <a:t>Certificat Fédéral Initiateur/</a:t>
            </a:r>
            <a:r>
              <a:rPr kumimoji="0" lang="fr-FR" sz="1000" b="1" i="0" u="none" strike="noStrike" kern="1200" cap="none" spc="0" normalizeH="0" baseline="0" noProof="0" err="1">
                <a:ln>
                  <a:noFill/>
                </a:ln>
                <a:solidFill>
                  <a:srgbClr val="FFFFFF"/>
                </a:solidFill>
                <a:effectLst/>
                <a:uLnTx/>
                <a:uFillTx/>
                <a:latin typeface="Arial" panose="020B0604020202020204"/>
                <a:ea typeface="+mn-ea"/>
                <a:cs typeface="+mn-cs"/>
              </a:rPr>
              <a:t>trice</a:t>
            </a:r>
            <a:r>
              <a:rPr kumimoji="0" lang="fr-FR" sz="1000" b="1" i="0" u="none" strike="noStrike" kern="1200" cap="none" spc="0" normalizeH="0" baseline="0" noProof="0">
                <a:ln>
                  <a:noFill/>
                </a:ln>
                <a:solidFill>
                  <a:srgbClr val="FFFFFF"/>
                </a:solidFill>
                <a:effectLst/>
                <a:uLnTx/>
                <a:uFillTx/>
                <a:latin typeface="Arial" panose="020B060402020202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a:ln>
                  <a:noFill/>
                </a:ln>
                <a:solidFill>
                  <a:srgbClr val="FFFFFF"/>
                </a:solidFill>
                <a:effectLst/>
                <a:uLnTx/>
                <a:uFillTx/>
                <a:latin typeface="Arial" panose="020B0604020202020204"/>
                <a:ea typeface="+mn-ea"/>
                <a:cs typeface="+mn-cs"/>
              </a:rPr>
              <a:t>U10_U13</a:t>
            </a:r>
            <a:endParaRPr kumimoji="0" lang="fr-FR" sz="10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6" name="ZoneTexte 15">
            <a:extLst>
              <a:ext uri="{FF2B5EF4-FFF2-40B4-BE49-F238E27FC236}">
                <a16:creationId xmlns:a16="http://schemas.microsoft.com/office/drawing/2014/main" id="{1BB5BB35-FF9C-42C6-A29D-12C31DC56C89}"/>
              </a:ext>
            </a:extLst>
          </p:cNvPr>
          <p:cNvSpPr txBox="1">
            <a:spLocks noChangeArrowheads="1"/>
          </p:cNvSpPr>
          <p:nvPr/>
        </p:nvSpPr>
        <p:spPr bwMode="auto">
          <a:xfrm>
            <a:off x="1594999" y="3994463"/>
            <a:ext cx="1260000" cy="553998"/>
          </a:xfrm>
          <a:prstGeom prst="rect">
            <a:avLst/>
          </a:prstGeom>
          <a:solidFill>
            <a:schemeClr val="accent1">
              <a:lumMod val="75000"/>
            </a:schemeClr>
          </a:solidFill>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a:ln>
                  <a:noFill/>
                </a:ln>
                <a:solidFill>
                  <a:srgbClr val="FFFFFF"/>
                </a:solidFill>
                <a:effectLst/>
                <a:uLnTx/>
                <a:uFillTx/>
                <a:latin typeface="Arial" panose="020B0604020202020204"/>
                <a:ea typeface="+mn-ea"/>
                <a:cs typeface="+mn-cs"/>
              </a:rPr>
              <a:t>Certificat Fédéral Initiateur/</a:t>
            </a:r>
            <a:r>
              <a:rPr kumimoji="0" lang="fr-FR" sz="1000" b="1" i="0" u="none" strike="noStrike" kern="1200" cap="none" spc="0" normalizeH="0" baseline="0" noProof="0" err="1">
                <a:ln>
                  <a:noFill/>
                </a:ln>
                <a:solidFill>
                  <a:srgbClr val="FFFFFF"/>
                </a:solidFill>
                <a:effectLst/>
                <a:uLnTx/>
                <a:uFillTx/>
                <a:latin typeface="Arial" panose="020B0604020202020204"/>
                <a:ea typeface="+mn-ea"/>
                <a:cs typeface="+mn-cs"/>
              </a:rPr>
              <a:t>trice</a:t>
            </a:r>
            <a:r>
              <a:rPr kumimoji="0" lang="fr-FR" sz="1000" b="1" i="0" u="none" strike="noStrike" kern="1200" cap="none" spc="0" normalizeH="0" baseline="0" noProof="0">
                <a:ln>
                  <a:noFill/>
                </a:ln>
                <a:solidFill>
                  <a:srgbClr val="FFFFFF"/>
                </a:solidFill>
                <a:effectLst/>
                <a:uLnTx/>
                <a:uFillTx/>
                <a:latin typeface="Arial" panose="020B060402020202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a:ln>
                  <a:noFill/>
                </a:ln>
                <a:solidFill>
                  <a:srgbClr val="FFFFFF"/>
                </a:solidFill>
                <a:effectLst/>
                <a:uLnTx/>
                <a:uFillTx/>
                <a:latin typeface="Arial" panose="020B0604020202020204"/>
                <a:ea typeface="+mn-ea"/>
                <a:cs typeface="+mn-cs"/>
              </a:rPr>
              <a:t>U6_U9</a:t>
            </a:r>
            <a:endParaRPr kumimoji="0" lang="fr-FR" sz="10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7" name="ZoneTexte 16">
            <a:extLst>
              <a:ext uri="{FF2B5EF4-FFF2-40B4-BE49-F238E27FC236}">
                <a16:creationId xmlns:a16="http://schemas.microsoft.com/office/drawing/2014/main" id="{9501EC85-ACC5-44ED-A0DD-510D924C9F30}"/>
              </a:ext>
            </a:extLst>
          </p:cNvPr>
          <p:cNvSpPr txBox="1">
            <a:spLocks noChangeArrowheads="1"/>
          </p:cNvSpPr>
          <p:nvPr/>
        </p:nvSpPr>
        <p:spPr bwMode="auto">
          <a:xfrm>
            <a:off x="1594079" y="2803446"/>
            <a:ext cx="1260000" cy="553998"/>
          </a:xfrm>
          <a:prstGeom prst="rect">
            <a:avLst/>
          </a:prstGeom>
          <a:solidFill>
            <a:schemeClr val="accent1">
              <a:lumMod val="75000"/>
            </a:schemeClr>
          </a:solidFill>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defPPr>
              <a:defRPr lang="fr-FR"/>
            </a:defPPr>
            <a:lvl1pPr algn="ctr">
              <a:defRPr sz="1200" u="none"/>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srgbClr val="FFFFFF"/>
                </a:solidFill>
                <a:effectLst/>
                <a:uLnTx/>
                <a:uFillTx/>
                <a:latin typeface="Arial" panose="020B0604020202020204"/>
                <a:ea typeface="+mn-ea"/>
                <a:cs typeface="+mn-cs"/>
              </a:rPr>
              <a:t>Certificat Fédéral Initiateur(-</a:t>
            </a:r>
            <a:r>
              <a:rPr kumimoji="0" lang="fr-FR" sz="1000" b="1" i="0" u="none" strike="noStrike" kern="1200" cap="none" spc="0" normalizeH="0" baseline="0" noProof="0" dirty="0" err="1">
                <a:ln>
                  <a:noFill/>
                </a:ln>
                <a:solidFill>
                  <a:srgbClr val="FFFFFF"/>
                </a:solidFill>
                <a:effectLst/>
                <a:uLnTx/>
                <a:uFillTx/>
                <a:latin typeface="Arial" panose="020B0604020202020204"/>
                <a:ea typeface="+mn-ea"/>
                <a:cs typeface="+mn-cs"/>
              </a:rPr>
              <a:t>trice</a:t>
            </a:r>
            <a:r>
              <a:rPr kumimoji="0" lang="fr-FR" sz="1000" b="1" i="0" u="none" strike="noStrike" kern="1200" cap="none" spc="0" normalizeH="0" baseline="0" noProof="0" dirty="0">
                <a:ln>
                  <a:noFill/>
                </a:ln>
                <a:solidFill>
                  <a:srgbClr val="FFFFFF"/>
                </a:solidFill>
                <a:effectLst/>
                <a:uLnTx/>
                <a:uFillTx/>
                <a:latin typeface="Arial" panose="020B0604020202020204"/>
                <a:ea typeface="+mn-ea"/>
                <a:cs typeface="+mn-cs"/>
              </a:rPr>
              <a:t>) U14_U19</a:t>
            </a:r>
            <a:endParaRPr kumimoji="0" lang="fr-FR"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8" name="ZoneTexte 17">
            <a:extLst>
              <a:ext uri="{FF2B5EF4-FFF2-40B4-BE49-F238E27FC236}">
                <a16:creationId xmlns:a16="http://schemas.microsoft.com/office/drawing/2014/main" id="{F3286903-91D0-41E1-BA54-F3D5CF8BEE3E}"/>
              </a:ext>
            </a:extLst>
          </p:cNvPr>
          <p:cNvSpPr txBox="1">
            <a:spLocks noChangeArrowheads="1"/>
          </p:cNvSpPr>
          <p:nvPr/>
        </p:nvSpPr>
        <p:spPr bwMode="auto">
          <a:xfrm>
            <a:off x="1602029" y="2212665"/>
            <a:ext cx="1260000" cy="553998"/>
          </a:xfrm>
          <a:prstGeom prst="rect">
            <a:avLst/>
          </a:prstGeom>
          <a:solidFill>
            <a:schemeClr val="accent1">
              <a:lumMod val="75000"/>
            </a:schemeClr>
          </a:solidFill>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defPPr>
              <a:defRPr lang="fr-FR"/>
            </a:defPPr>
            <a:lvl1pPr algn="ctr">
              <a:defRPr sz="1200" u="none"/>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srgbClr val="FFFFFF"/>
                </a:solidFill>
                <a:effectLst/>
                <a:uLnTx/>
                <a:uFillTx/>
                <a:latin typeface="Arial" panose="020B0604020202020204"/>
                <a:ea typeface="+mn-ea"/>
                <a:cs typeface="+mn-cs"/>
              </a:rPr>
              <a:t>Certificat Fédéral Initiateur(</a:t>
            </a:r>
            <a:r>
              <a:rPr lang="fr-FR" sz="1000" b="1" dirty="0">
                <a:solidFill>
                  <a:srgbClr val="FFFFFF"/>
                </a:solidFill>
                <a:latin typeface="Arial" panose="020B0604020202020204"/>
              </a:rPr>
              <a:t>-</a:t>
            </a:r>
            <a:r>
              <a:rPr kumimoji="0" lang="fr-FR" sz="1000" b="1" i="0" u="none" strike="noStrike" kern="1200" cap="none" spc="0" normalizeH="0" baseline="0" noProof="0" dirty="0" err="1">
                <a:ln>
                  <a:noFill/>
                </a:ln>
                <a:solidFill>
                  <a:srgbClr val="FFFFFF"/>
                </a:solidFill>
                <a:effectLst/>
                <a:uLnTx/>
                <a:uFillTx/>
                <a:latin typeface="Arial" panose="020B0604020202020204"/>
                <a:ea typeface="+mn-ea"/>
                <a:cs typeface="+mn-cs"/>
              </a:rPr>
              <a:t>trice</a:t>
            </a:r>
            <a:r>
              <a:rPr kumimoji="0" lang="fr-FR" sz="1000" b="1" i="0" u="none" strike="noStrike" kern="1200" cap="none" spc="0" normalizeH="0" baseline="0" noProof="0" dirty="0">
                <a:ln>
                  <a:noFill/>
                </a:ln>
                <a:solidFill>
                  <a:srgbClr val="FFFFFF"/>
                </a:solidFill>
                <a:effectLst/>
                <a:uLnTx/>
                <a:uFillTx/>
                <a:latin typeface="Arial" panose="020B0604020202020204"/>
                <a:ea typeface="+mn-ea"/>
                <a:cs typeface="+mn-cs"/>
              </a:rPr>
              <a:t>) Seniors</a:t>
            </a:r>
          </a:p>
        </p:txBody>
      </p:sp>
      <p:sp>
        <p:nvSpPr>
          <p:cNvPr id="19" name="ZoneTexte 64">
            <a:extLst>
              <a:ext uri="{FF2B5EF4-FFF2-40B4-BE49-F238E27FC236}">
                <a16:creationId xmlns:a16="http://schemas.microsoft.com/office/drawing/2014/main" id="{06CEE193-C166-4B74-94FB-809FE30215C8}"/>
              </a:ext>
            </a:extLst>
          </p:cNvPr>
          <p:cNvSpPr txBox="1">
            <a:spLocks noChangeArrowheads="1"/>
          </p:cNvSpPr>
          <p:nvPr/>
        </p:nvSpPr>
        <p:spPr bwMode="auto">
          <a:xfrm>
            <a:off x="2254054" y="4602927"/>
            <a:ext cx="1260000" cy="400110"/>
          </a:xfrm>
          <a:prstGeom prst="rect">
            <a:avLst/>
          </a:prstGeom>
          <a:solidFill>
            <a:schemeClr val="accent5"/>
          </a:solidFill>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defPPr>
              <a:defRPr lang="fr-FR"/>
            </a:defPPr>
            <a:lvl1pPr algn="ctr">
              <a:defRPr sz="1200" u="none"/>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a:ln>
                  <a:noFill/>
                </a:ln>
                <a:solidFill>
                  <a:srgbClr val="FFFFFF"/>
                </a:solidFill>
                <a:effectLst/>
                <a:uLnTx/>
                <a:uFillTx/>
                <a:latin typeface="Arial" panose="020B0604020202020204"/>
                <a:ea typeface="+mn-ea"/>
                <a:cs typeface="+mn-cs"/>
              </a:rPr>
              <a:t>Certificat Fédéral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a:ln>
                  <a:noFill/>
                </a:ln>
                <a:solidFill>
                  <a:srgbClr val="FFFFFF"/>
                </a:solidFill>
                <a:effectLst/>
                <a:uLnTx/>
                <a:uFillTx/>
                <a:latin typeface="Arial" panose="020B0604020202020204"/>
                <a:ea typeface="+mn-ea"/>
                <a:cs typeface="+mn-cs"/>
              </a:rPr>
              <a:t>P</a:t>
            </a:r>
            <a:r>
              <a:rPr kumimoji="0" lang="fr-FR" sz="1000" b="1" i="0" u="none" strike="noStrike" kern="1200" cap="none" spc="0" normalizeH="0" baseline="0" noProof="0" err="1">
                <a:ln>
                  <a:noFill/>
                </a:ln>
                <a:solidFill>
                  <a:srgbClr val="FFFFFF"/>
                </a:solidFill>
                <a:effectLst/>
                <a:uLnTx/>
                <a:uFillTx/>
                <a:latin typeface="Arial" panose="020B0604020202020204"/>
                <a:ea typeface="+mn-ea"/>
                <a:cs typeface="+mn-cs"/>
              </a:rPr>
              <a:t>rojet</a:t>
            </a:r>
            <a:r>
              <a:rPr kumimoji="0" lang="fr-FR" sz="1000" b="1" i="0" u="none" strike="noStrike" kern="1200" cap="none" spc="0" normalizeH="0" baseline="0" noProof="0">
                <a:ln>
                  <a:noFill/>
                </a:ln>
                <a:solidFill>
                  <a:srgbClr val="FFFFFF"/>
                </a:solidFill>
                <a:effectLst/>
                <a:uLnTx/>
                <a:uFillTx/>
                <a:latin typeface="Arial" panose="020B0604020202020204"/>
                <a:ea typeface="+mn-ea"/>
                <a:cs typeface="+mn-cs"/>
              </a:rPr>
              <a:t> club</a:t>
            </a:r>
          </a:p>
        </p:txBody>
      </p:sp>
      <p:grpSp>
        <p:nvGrpSpPr>
          <p:cNvPr id="20" name="Groupe 19">
            <a:extLst>
              <a:ext uri="{FF2B5EF4-FFF2-40B4-BE49-F238E27FC236}">
                <a16:creationId xmlns:a16="http://schemas.microsoft.com/office/drawing/2014/main" id="{B8AD06CC-2813-4432-A0F3-417695893FC3}"/>
              </a:ext>
            </a:extLst>
          </p:cNvPr>
          <p:cNvGrpSpPr/>
          <p:nvPr/>
        </p:nvGrpSpPr>
        <p:grpSpPr>
          <a:xfrm>
            <a:off x="4377478" y="2219117"/>
            <a:ext cx="1627795" cy="1863806"/>
            <a:chOff x="3988152" y="2476088"/>
            <a:chExt cx="1627795" cy="1863806"/>
          </a:xfrm>
          <a:solidFill>
            <a:srgbClr val="002060"/>
          </a:solidFill>
        </p:grpSpPr>
        <p:sp>
          <p:nvSpPr>
            <p:cNvPr id="21" name="ZoneTexte 18">
              <a:extLst>
                <a:ext uri="{FF2B5EF4-FFF2-40B4-BE49-F238E27FC236}">
                  <a16:creationId xmlns:a16="http://schemas.microsoft.com/office/drawing/2014/main" id="{D9754EC7-A9C3-4A97-A062-4CE6427ABC81}"/>
                </a:ext>
              </a:extLst>
            </p:cNvPr>
            <p:cNvSpPr txBox="1">
              <a:spLocks noChangeArrowheads="1"/>
            </p:cNvSpPr>
            <p:nvPr/>
          </p:nvSpPr>
          <p:spPr bwMode="auto">
            <a:xfrm>
              <a:off x="3988152" y="3763894"/>
              <a:ext cx="1620000" cy="576000"/>
            </a:xfrm>
            <a:prstGeom prst="rect">
              <a:avLst/>
            </a:prstGeom>
            <a:grpFill/>
            <a:ln w="28575">
              <a:solidFill>
                <a:srgbClr val="FF0000"/>
              </a:solidFill>
              <a:headEnd/>
              <a:tailEnd/>
            </a:ln>
          </p:spPr>
          <p:style>
            <a:lnRef idx="1">
              <a:schemeClr val="accent6"/>
            </a:lnRef>
            <a:fillRef idx="2">
              <a:schemeClr val="accent6"/>
            </a:fillRef>
            <a:effectRef idx="1">
              <a:schemeClr val="accent6"/>
            </a:effectRef>
            <a:fontRef idx="minor">
              <a:schemeClr val="dk1"/>
            </a:fontRef>
          </p:style>
          <p:txBody>
            <a:bodyPr wrap="square" lIns="36000" rIns="3600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a:ln>
                    <a:noFill/>
                  </a:ln>
                  <a:solidFill>
                    <a:srgbClr val="FFFFFF"/>
                  </a:solidFill>
                  <a:effectLst/>
                  <a:uLnTx/>
                  <a:uFillTx/>
                  <a:latin typeface="Arial" panose="020B0604020202020204"/>
                  <a:ea typeface="+mn-ea"/>
                  <a:cs typeface="+mn-cs"/>
                </a:rPr>
                <a:t>Coach Seniors</a:t>
              </a:r>
            </a:p>
          </p:txBody>
        </p:sp>
        <p:sp>
          <p:nvSpPr>
            <p:cNvPr id="22" name="ZoneTexte 18">
              <a:extLst>
                <a:ext uri="{FF2B5EF4-FFF2-40B4-BE49-F238E27FC236}">
                  <a16:creationId xmlns:a16="http://schemas.microsoft.com/office/drawing/2014/main" id="{E85CCBA4-C6B4-478A-8E41-7FBA8ACE32CB}"/>
                </a:ext>
              </a:extLst>
            </p:cNvPr>
            <p:cNvSpPr txBox="1">
              <a:spLocks noChangeArrowheads="1"/>
            </p:cNvSpPr>
            <p:nvPr/>
          </p:nvSpPr>
          <p:spPr bwMode="auto">
            <a:xfrm>
              <a:off x="3988152" y="3131405"/>
              <a:ext cx="1620000" cy="576000"/>
            </a:xfrm>
            <a:prstGeom prst="rect">
              <a:avLst/>
            </a:prstGeom>
            <a:grpFill/>
            <a:ln w="28575">
              <a:solidFill>
                <a:srgbClr val="FF0000"/>
              </a:solidFill>
              <a:headEnd/>
              <a:tailEnd/>
            </a:ln>
          </p:spPr>
          <p:style>
            <a:lnRef idx="1">
              <a:schemeClr val="accent6"/>
            </a:lnRef>
            <a:fillRef idx="2">
              <a:schemeClr val="accent6"/>
            </a:fillRef>
            <a:effectRef idx="1">
              <a:schemeClr val="accent6"/>
            </a:effectRef>
            <a:fontRef idx="minor">
              <a:schemeClr val="dk1"/>
            </a:fontRef>
          </p:style>
          <p:txBody>
            <a:bodyPr wrap="square" lIns="36000" rIns="3600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a:ln>
                    <a:noFill/>
                  </a:ln>
                  <a:solidFill>
                    <a:srgbClr val="FFFFFF"/>
                  </a:solidFill>
                  <a:effectLst/>
                  <a:uLnTx/>
                  <a:uFillTx/>
                  <a:latin typeface="Arial" panose="020B0604020202020204"/>
                  <a:ea typeface="+mn-ea"/>
                  <a:cs typeface="+mn-cs"/>
                </a:rPr>
                <a:t>Coach Jeunes</a:t>
              </a:r>
            </a:p>
          </p:txBody>
        </p:sp>
        <p:sp>
          <p:nvSpPr>
            <p:cNvPr id="23" name="ZoneTexte 18">
              <a:extLst>
                <a:ext uri="{FF2B5EF4-FFF2-40B4-BE49-F238E27FC236}">
                  <a16:creationId xmlns:a16="http://schemas.microsoft.com/office/drawing/2014/main" id="{88828F26-A983-48C5-A158-53268A67B081}"/>
                </a:ext>
              </a:extLst>
            </p:cNvPr>
            <p:cNvSpPr txBox="1">
              <a:spLocks noChangeArrowheads="1"/>
            </p:cNvSpPr>
            <p:nvPr/>
          </p:nvSpPr>
          <p:spPr bwMode="auto">
            <a:xfrm>
              <a:off x="3995947" y="2476088"/>
              <a:ext cx="1620000" cy="576000"/>
            </a:xfrm>
            <a:prstGeom prst="rect">
              <a:avLst/>
            </a:prstGeom>
            <a:grpFill/>
            <a:ln w="28575">
              <a:solidFill>
                <a:srgbClr val="FF0000"/>
              </a:solidFill>
              <a:headEnd/>
              <a:tailEnd/>
            </a:ln>
          </p:spPr>
          <p:style>
            <a:lnRef idx="1">
              <a:schemeClr val="accent6"/>
            </a:lnRef>
            <a:fillRef idx="2">
              <a:schemeClr val="accent6"/>
            </a:fillRef>
            <a:effectRef idx="1">
              <a:schemeClr val="accent6"/>
            </a:effectRef>
            <a:fontRef idx="minor">
              <a:schemeClr val="dk1"/>
            </a:fontRef>
          </p:style>
          <p:txBody>
            <a:bodyPr wrap="square" lIns="36000" rIns="3600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a:ln>
                    <a:noFill/>
                  </a:ln>
                  <a:solidFill>
                    <a:srgbClr val="FFFFFF"/>
                  </a:solidFill>
                  <a:effectLst/>
                  <a:uLnTx/>
                  <a:uFillTx/>
                  <a:latin typeface="Arial" panose="020B0604020202020204"/>
                  <a:ea typeface="+mn-ea"/>
                  <a:cs typeface="+mn-cs"/>
                </a:rPr>
                <a:t>Responsable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a:ln>
                    <a:noFill/>
                  </a:ln>
                  <a:solidFill>
                    <a:srgbClr val="FFFFFF"/>
                  </a:solidFill>
                  <a:effectLst/>
                  <a:uLnTx/>
                  <a:uFillTx/>
                  <a:latin typeface="Arial" panose="020B0604020202020204"/>
                  <a:ea typeface="+mn-ea"/>
                  <a:cs typeface="+mn-cs"/>
                </a:rPr>
                <a:t>Ecole de football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cxnSp>
        <p:nvCxnSpPr>
          <p:cNvPr id="24" name="Connecteur droit 23">
            <a:extLst>
              <a:ext uri="{FF2B5EF4-FFF2-40B4-BE49-F238E27FC236}">
                <a16:creationId xmlns:a16="http://schemas.microsoft.com/office/drawing/2014/main" id="{6FA7C940-CD33-44FE-9C6E-957887C8CFF0}"/>
              </a:ext>
            </a:extLst>
          </p:cNvPr>
          <p:cNvCxnSpPr>
            <a:cxnSpLocks/>
          </p:cNvCxnSpPr>
          <p:nvPr/>
        </p:nvCxnSpPr>
        <p:spPr>
          <a:xfrm flipV="1">
            <a:off x="6096000" y="1185102"/>
            <a:ext cx="0" cy="5118691"/>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cxnSp>
        <p:nvCxnSpPr>
          <p:cNvPr id="25" name="Connecteur droit 25">
            <a:extLst>
              <a:ext uri="{FF2B5EF4-FFF2-40B4-BE49-F238E27FC236}">
                <a16:creationId xmlns:a16="http://schemas.microsoft.com/office/drawing/2014/main" id="{25967550-F794-4E9A-8E76-F6C97720D053}"/>
              </a:ext>
            </a:extLst>
          </p:cNvPr>
          <p:cNvCxnSpPr>
            <a:cxnSpLocks noChangeShapeType="1"/>
            <a:stCxn id="44" idx="2"/>
            <a:endCxn id="47" idx="0"/>
          </p:cNvCxnSpPr>
          <p:nvPr/>
        </p:nvCxnSpPr>
        <p:spPr bwMode="auto">
          <a:xfrm flipH="1">
            <a:off x="7263878" y="4148691"/>
            <a:ext cx="918355" cy="725839"/>
          </a:xfrm>
          <a:prstGeom prst="line">
            <a:avLst/>
          </a:prstGeom>
          <a:noFill/>
          <a:ln w="25400" algn="ctr">
            <a:solidFill>
              <a:srgbClr val="0000CC"/>
            </a:solidFill>
            <a:round/>
            <a:headEnd type="triangle"/>
            <a:tailEnd/>
          </a:ln>
        </p:spPr>
      </p:cxnSp>
      <p:cxnSp>
        <p:nvCxnSpPr>
          <p:cNvPr id="26" name="Connecteur droit 25">
            <a:extLst>
              <a:ext uri="{FF2B5EF4-FFF2-40B4-BE49-F238E27FC236}">
                <a16:creationId xmlns:a16="http://schemas.microsoft.com/office/drawing/2014/main" id="{74FA399D-E6F4-4B50-B58B-7D01C9C05DD3}"/>
              </a:ext>
            </a:extLst>
          </p:cNvPr>
          <p:cNvCxnSpPr>
            <a:cxnSpLocks noChangeShapeType="1"/>
            <a:stCxn id="44" idx="2"/>
            <a:endCxn id="48" idx="0"/>
          </p:cNvCxnSpPr>
          <p:nvPr/>
        </p:nvCxnSpPr>
        <p:spPr bwMode="auto">
          <a:xfrm>
            <a:off x="8182233" y="4148691"/>
            <a:ext cx="1204064" cy="732323"/>
          </a:xfrm>
          <a:prstGeom prst="line">
            <a:avLst/>
          </a:prstGeom>
          <a:noFill/>
          <a:ln w="25400" algn="ctr">
            <a:solidFill>
              <a:srgbClr val="0000CC"/>
            </a:solidFill>
            <a:round/>
            <a:headEnd type="triangle"/>
            <a:tailEnd/>
          </a:ln>
        </p:spPr>
      </p:cxnSp>
      <p:cxnSp>
        <p:nvCxnSpPr>
          <p:cNvPr id="27" name="Connecteur droit 25">
            <a:extLst>
              <a:ext uri="{FF2B5EF4-FFF2-40B4-BE49-F238E27FC236}">
                <a16:creationId xmlns:a16="http://schemas.microsoft.com/office/drawing/2014/main" id="{FF991462-B283-4C67-AA1E-999F3B6B4A06}"/>
              </a:ext>
            </a:extLst>
          </p:cNvPr>
          <p:cNvCxnSpPr>
            <a:cxnSpLocks noChangeShapeType="1"/>
            <a:stCxn id="30" idx="2"/>
            <a:endCxn id="44" idx="0"/>
          </p:cNvCxnSpPr>
          <p:nvPr/>
        </p:nvCxnSpPr>
        <p:spPr bwMode="auto">
          <a:xfrm flipH="1">
            <a:off x="8182233" y="3487859"/>
            <a:ext cx="5882" cy="322278"/>
          </a:xfrm>
          <a:prstGeom prst="line">
            <a:avLst/>
          </a:prstGeom>
          <a:noFill/>
          <a:ln w="25400" algn="ctr">
            <a:solidFill>
              <a:srgbClr val="0000CC"/>
            </a:solidFill>
            <a:round/>
            <a:headEnd type="triangle"/>
            <a:tailEnd/>
          </a:ln>
        </p:spPr>
      </p:cxnSp>
      <p:cxnSp>
        <p:nvCxnSpPr>
          <p:cNvPr id="28" name="Connecteur droit 27">
            <a:extLst>
              <a:ext uri="{FF2B5EF4-FFF2-40B4-BE49-F238E27FC236}">
                <a16:creationId xmlns:a16="http://schemas.microsoft.com/office/drawing/2014/main" id="{C657CCE9-725F-40C2-9DA0-389AA686D3DE}"/>
              </a:ext>
            </a:extLst>
          </p:cNvPr>
          <p:cNvCxnSpPr>
            <a:cxnSpLocks noChangeShapeType="1"/>
            <a:stCxn id="32" idx="2"/>
            <a:endCxn id="30" idx="0"/>
          </p:cNvCxnSpPr>
          <p:nvPr/>
        </p:nvCxnSpPr>
        <p:spPr bwMode="auto">
          <a:xfrm>
            <a:off x="7140593" y="2014517"/>
            <a:ext cx="1047522" cy="1073232"/>
          </a:xfrm>
          <a:prstGeom prst="line">
            <a:avLst/>
          </a:prstGeom>
          <a:noFill/>
          <a:ln w="25400" algn="ctr">
            <a:solidFill>
              <a:srgbClr val="0000CC"/>
            </a:solidFill>
            <a:round/>
            <a:headEnd type="triangle"/>
            <a:tailEnd/>
          </a:ln>
        </p:spPr>
      </p:cxnSp>
      <p:cxnSp>
        <p:nvCxnSpPr>
          <p:cNvPr id="29" name="Connecteur droit 29">
            <a:extLst>
              <a:ext uri="{FF2B5EF4-FFF2-40B4-BE49-F238E27FC236}">
                <a16:creationId xmlns:a16="http://schemas.microsoft.com/office/drawing/2014/main" id="{12320008-D3C2-49B3-AC04-83A6E6D363A1}"/>
              </a:ext>
            </a:extLst>
          </p:cNvPr>
          <p:cNvCxnSpPr>
            <a:cxnSpLocks noChangeShapeType="1"/>
            <a:stCxn id="30" idx="0"/>
            <a:endCxn id="40" idx="2"/>
          </p:cNvCxnSpPr>
          <p:nvPr/>
        </p:nvCxnSpPr>
        <p:spPr bwMode="auto">
          <a:xfrm flipV="1">
            <a:off x="8188115" y="2018706"/>
            <a:ext cx="1080123" cy="1069043"/>
          </a:xfrm>
          <a:prstGeom prst="line">
            <a:avLst/>
          </a:prstGeom>
          <a:noFill/>
          <a:ln w="25400" algn="ctr">
            <a:solidFill>
              <a:srgbClr val="0000CC"/>
            </a:solidFill>
            <a:round/>
            <a:headEnd type="none"/>
            <a:tailEnd type="triangle"/>
          </a:ln>
        </p:spPr>
      </p:cxnSp>
      <p:sp>
        <p:nvSpPr>
          <p:cNvPr id="30" name="ZoneTexte 29">
            <a:extLst>
              <a:ext uri="{FF2B5EF4-FFF2-40B4-BE49-F238E27FC236}">
                <a16:creationId xmlns:a16="http://schemas.microsoft.com/office/drawing/2014/main" id="{BBCF7114-BD10-42FC-80F8-26B3B153A98D}"/>
              </a:ext>
            </a:extLst>
          </p:cNvPr>
          <p:cNvSpPr txBox="1">
            <a:spLocks noChangeArrowheads="1"/>
          </p:cNvSpPr>
          <p:nvPr/>
        </p:nvSpPr>
        <p:spPr bwMode="auto">
          <a:xfrm>
            <a:off x="7378115" y="3087749"/>
            <a:ext cx="1620000" cy="400110"/>
          </a:xfrm>
          <a:prstGeom prst="rect">
            <a:avLst/>
          </a:prstGeom>
          <a:solidFill>
            <a:schemeClr val="accent1">
              <a:lumMod val="40000"/>
              <a:lumOff val="60000"/>
            </a:schemeClr>
          </a:solidFill>
          <a:ln w="28575">
            <a:solidFill>
              <a:schemeClr val="accent3">
                <a:lumMod val="75000"/>
              </a:schemeClr>
            </a:solidFill>
            <a:headEnd/>
            <a:tailEnd/>
          </a:ln>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a:ln>
                  <a:noFill/>
                </a:ln>
                <a:solidFill>
                  <a:srgbClr val="FFFFFF"/>
                </a:solidFill>
                <a:effectLst/>
                <a:uLnTx/>
                <a:uFillTx/>
                <a:latin typeface="Arial" panose="020B0604020202020204"/>
                <a:ea typeface="+mn-ea"/>
                <a:cs typeface="+mn-cs"/>
              </a:rPr>
              <a:t>DESJEPS</a:t>
            </a:r>
          </a:p>
        </p:txBody>
      </p:sp>
      <p:grpSp>
        <p:nvGrpSpPr>
          <p:cNvPr id="31" name="Groupe 30">
            <a:extLst>
              <a:ext uri="{FF2B5EF4-FFF2-40B4-BE49-F238E27FC236}">
                <a16:creationId xmlns:a16="http://schemas.microsoft.com/office/drawing/2014/main" id="{6902A187-DE24-49E4-9F86-24FEDA244D68}"/>
              </a:ext>
            </a:extLst>
          </p:cNvPr>
          <p:cNvGrpSpPr/>
          <p:nvPr/>
        </p:nvGrpSpPr>
        <p:grpSpPr>
          <a:xfrm>
            <a:off x="6330593" y="1368186"/>
            <a:ext cx="1641837" cy="646331"/>
            <a:chOff x="6143174" y="1668310"/>
            <a:chExt cx="1641837" cy="646331"/>
          </a:xfrm>
        </p:grpSpPr>
        <p:sp>
          <p:nvSpPr>
            <p:cNvPr id="32" name="ZoneTexte 31">
              <a:extLst>
                <a:ext uri="{FF2B5EF4-FFF2-40B4-BE49-F238E27FC236}">
                  <a16:creationId xmlns:a16="http://schemas.microsoft.com/office/drawing/2014/main" id="{6106F997-64DE-4DB9-9001-E8D89E674B31}"/>
                </a:ext>
              </a:extLst>
            </p:cNvPr>
            <p:cNvSpPr txBox="1">
              <a:spLocks noChangeArrowheads="1"/>
            </p:cNvSpPr>
            <p:nvPr/>
          </p:nvSpPr>
          <p:spPr bwMode="auto">
            <a:xfrm>
              <a:off x="6143174" y="1668310"/>
              <a:ext cx="1620000" cy="646331"/>
            </a:xfrm>
            <a:prstGeom prst="rect">
              <a:avLst/>
            </a:prstGeom>
            <a:solidFill>
              <a:schemeClr val="accent1">
                <a:lumMod val="50000"/>
              </a:schemeClr>
            </a:solidFill>
            <a:ln w="25400">
              <a:solidFill>
                <a:schemeClr val="accent4">
                  <a:lumMod val="60000"/>
                  <a:lumOff val="40000"/>
                </a:schemeClr>
              </a:solid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FFFFFF"/>
                  </a:solidFill>
                  <a:effectLst/>
                  <a:uLnTx/>
                  <a:uFillTx/>
                  <a:latin typeface="Arial" panose="020B0604020202020204"/>
                  <a:ea typeface="+mn-ea"/>
                  <a:cs typeface="+mn-cs"/>
                </a:rPr>
                <a:t>BEPF</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33" name="Image 30" descr="uefa.gif">
              <a:extLst>
                <a:ext uri="{FF2B5EF4-FFF2-40B4-BE49-F238E27FC236}">
                  <a16:creationId xmlns:a16="http://schemas.microsoft.com/office/drawing/2014/main" id="{1FAA6683-B517-4B94-9FA0-9785B5FEACC0}"/>
                </a:ext>
              </a:extLst>
            </p:cNvPr>
            <p:cNvPicPr>
              <a:picLocks noChangeAspect="1"/>
            </p:cNvPicPr>
            <p:nvPr/>
          </p:nvPicPr>
          <p:blipFill>
            <a:blip r:embed="rId3" cstate="print"/>
            <a:srcRect/>
            <a:stretch>
              <a:fillRect/>
            </a:stretch>
          </p:blipFill>
          <p:spPr bwMode="auto">
            <a:xfrm>
              <a:off x="7109665" y="1963398"/>
              <a:ext cx="292437" cy="288000"/>
            </a:xfrm>
            <a:prstGeom prst="rect">
              <a:avLst/>
            </a:prstGeom>
            <a:noFill/>
            <a:ln w="9525">
              <a:noFill/>
              <a:miter lim="800000"/>
              <a:headEnd/>
              <a:tailEnd/>
            </a:ln>
          </p:spPr>
        </p:pic>
        <p:sp>
          <p:nvSpPr>
            <p:cNvPr id="34" name="ZoneTexte 32">
              <a:extLst>
                <a:ext uri="{FF2B5EF4-FFF2-40B4-BE49-F238E27FC236}">
                  <a16:creationId xmlns:a16="http://schemas.microsoft.com/office/drawing/2014/main" id="{B7BCB649-1A3C-4756-A28F-D0805D1AB518}"/>
                </a:ext>
              </a:extLst>
            </p:cNvPr>
            <p:cNvSpPr txBox="1">
              <a:spLocks noChangeArrowheads="1"/>
            </p:cNvSpPr>
            <p:nvPr/>
          </p:nvSpPr>
          <p:spPr bwMode="auto">
            <a:xfrm>
              <a:off x="7342261" y="1971654"/>
              <a:ext cx="442750" cy="261610"/>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a:ln>
                    <a:noFill/>
                  </a:ln>
                  <a:solidFill>
                    <a:prstClr val="white"/>
                  </a:solidFill>
                  <a:effectLst/>
                  <a:uLnTx/>
                  <a:uFillTx/>
                  <a:latin typeface="Arial" panose="020B0604020202020204"/>
                  <a:ea typeface="+mn-ea"/>
                  <a:cs typeface="+mn-cs"/>
                </a:rPr>
                <a:t> Pro</a:t>
              </a:r>
            </a:p>
          </p:txBody>
        </p:sp>
      </p:grpSp>
      <p:sp>
        <p:nvSpPr>
          <p:cNvPr id="35" name="Titre 1">
            <a:extLst>
              <a:ext uri="{FF2B5EF4-FFF2-40B4-BE49-F238E27FC236}">
                <a16:creationId xmlns:a16="http://schemas.microsoft.com/office/drawing/2014/main" id="{1045D468-3CF5-4F2A-A244-D032291C6981}"/>
              </a:ext>
            </a:extLst>
          </p:cNvPr>
          <p:cNvSpPr txBox="1">
            <a:spLocks/>
          </p:cNvSpPr>
          <p:nvPr/>
        </p:nvSpPr>
        <p:spPr>
          <a:xfrm>
            <a:off x="1561785" y="570932"/>
            <a:ext cx="2793730" cy="706108"/>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800" b="1" kern="1200">
                <a:solidFill>
                  <a:srgbClr val="003287"/>
                </a:solidFill>
                <a:latin typeface="FFF Hero Book" panose="02000508000000020004" pitchFamily="2" charset="77"/>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3600" b="1" i="0" u="none" strike="noStrike" kern="1200" cap="none" spc="0" normalizeH="0" baseline="0" noProof="0" dirty="0">
                <a:ln>
                  <a:noFill/>
                </a:ln>
                <a:solidFill>
                  <a:srgbClr val="003287"/>
                </a:solidFill>
                <a:effectLst/>
                <a:uLnTx/>
                <a:uFillTx/>
                <a:latin typeface="FFF Hero Book" panose="02000508000000020004" pitchFamily="2" charset="77"/>
                <a:ea typeface="+mj-ea"/>
                <a:cs typeface="+mj-cs"/>
              </a:rPr>
              <a:t>Parcours bénévole</a:t>
            </a:r>
          </a:p>
        </p:txBody>
      </p:sp>
      <p:sp>
        <p:nvSpPr>
          <p:cNvPr id="36" name="Titre 1">
            <a:extLst>
              <a:ext uri="{FF2B5EF4-FFF2-40B4-BE49-F238E27FC236}">
                <a16:creationId xmlns:a16="http://schemas.microsoft.com/office/drawing/2014/main" id="{309C4DF1-A1AE-4D11-8903-3E58F072D258}"/>
              </a:ext>
            </a:extLst>
          </p:cNvPr>
          <p:cNvSpPr txBox="1">
            <a:spLocks/>
          </p:cNvSpPr>
          <p:nvPr/>
        </p:nvSpPr>
        <p:spPr>
          <a:xfrm>
            <a:off x="7378115" y="577897"/>
            <a:ext cx="2793730" cy="706108"/>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800" b="1" kern="1200">
                <a:solidFill>
                  <a:srgbClr val="003287"/>
                </a:solidFill>
                <a:latin typeface="FFF Hero Book" panose="02000508000000020004" pitchFamily="2" charset="77"/>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3500" b="1" i="0" u="none" strike="noStrike" kern="1200" cap="none" spc="0" normalizeH="0" baseline="0" noProof="0" dirty="0">
                <a:ln>
                  <a:noFill/>
                </a:ln>
                <a:solidFill>
                  <a:srgbClr val="003287"/>
                </a:solidFill>
                <a:effectLst/>
                <a:uLnTx/>
                <a:uFillTx/>
                <a:latin typeface="FFF Hero Book" panose="02000508000000020004" pitchFamily="2" charset="77"/>
                <a:ea typeface="+mj-ea"/>
                <a:cs typeface="+mj-cs"/>
              </a:rPr>
              <a:t>Parcours Professionnel</a:t>
            </a:r>
          </a:p>
        </p:txBody>
      </p:sp>
      <p:sp>
        <p:nvSpPr>
          <p:cNvPr id="37" name="Titre 1">
            <a:extLst>
              <a:ext uri="{FF2B5EF4-FFF2-40B4-BE49-F238E27FC236}">
                <a16:creationId xmlns:a16="http://schemas.microsoft.com/office/drawing/2014/main" id="{B21BF98A-B12D-4B1F-9B44-93708E3B6C61}"/>
              </a:ext>
            </a:extLst>
          </p:cNvPr>
          <p:cNvSpPr txBox="1">
            <a:spLocks/>
          </p:cNvSpPr>
          <p:nvPr/>
        </p:nvSpPr>
        <p:spPr>
          <a:xfrm>
            <a:off x="6089574" y="5422524"/>
            <a:ext cx="5683389" cy="1063384"/>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800" b="1" kern="1200">
                <a:solidFill>
                  <a:srgbClr val="003287"/>
                </a:solidFill>
                <a:latin typeface="FFF Hero Book" panose="02000508000000020004" pitchFamily="2" charset="77"/>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1800" b="1" i="0" u="none" strike="noStrike" kern="1200" cap="none" spc="0" normalizeH="0" baseline="0" noProof="0" dirty="0">
                <a:ln>
                  <a:noFill/>
                </a:ln>
                <a:solidFill>
                  <a:srgbClr val="003287"/>
                </a:solidFill>
                <a:effectLst/>
                <a:uLnTx/>
                <a:uFillTx/>
                <a:latin typeface="FFF Hero Book" panose="02000508000000020004" pitchFamily="2" charset="77"/>
                <a:ea typeface="+mj-ea"/>
                <a:cs typeface="+mj-cs"/>
              </a:rPr>
              <a:t>Je souhaite :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1800" b="1" i="0" u="none" strike="noStrike" kern="1200" cap="none" spc="0" normalizeH="0" baseline="0" noProof="0" dirty="0">
                <a:ln>
                  <a:noFill/>
                </a:ln>
                <a:solidFill>
                  <a:srgbClr val="003287"/>
                </a:solidFill>
                <a:effectLst/>
                <a:uLnTx/>
                <a:uFillTx/>
                <a:latin typeface="FFF Hero Book" panose="02000508000000020004" pitchFamily="2" charset="77"/>
                <a:ea typeface="+mj-ea"/>
                <a:cs typeface="+mj-cs"/>
              </a:rPr>
              <a:t>Me professionnaliser</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003287"/>
                </a:solidFill>
                <a:effectLst/>
                <a:uLnTx/>
                <a:uFillTx/>
                <a:latin typeface="FFF Hero Book" panose="02000508000000020004" pitchFamily="2" charset="77"/>
                <a:ea typeface="+mj-ea"/>
                <a:cs typeface="+mj-cs"/>
              </a:rPr>
              <a:t>Je m’engage dans un titre à finalité professionnelle pour exercer contre rémunération le métier de moniteur ou d’entraîneur de football</a:t>
            </a:r>
          </a:p>
        </p:txBody>
      </p:sp>
      <p:sp>
        <p:nvSpPr>
          <p:cNvPr id="38" name="Titre 1">
            <a:extLst>
              <a:ext uri="{FF2B5EF4-FFF2-40B4-BE49-F238E27FC236}">
                <a16:creationId xmlns:a16="http://schemas.microsoft.com/office/drawing/2014/main" id="{B25A9258-77D7-4704-955A-276CC8836F36}"/>
              </a:ext>
            </a:extLst>
          </p:cNvPr>
          <p:cNvSpPr txBox="1">
            <a:spLocks/>
          </p:cNvSpPr>
          <p:nvPr/>
        </p:nvSpPr>
        <p:spPr>
          <a:xfrm>
            <a:off x="1772032" y="5112555"/>
            <a:ext cx="3242639" cy="1538348"/>
          </a:xfrm>
          <a:prstGeom prst="rect">
            <a:avLst/>
          </a:prstGeom>
        </p:spPr>
        <p:txBody>
          <a:bodyPr vert="horz" lIns="91440" tIns="45720" rIns="91440" bIns="45720" rtlCol="0" anchor="ctr">
            <a:normAutofit fontScale="30000" lnSpcReduction="20000"/>
          </a:bodyPr>
          <a:lstStyle>
            <a:lvl1pPr algn="l" defTabSz="914400" rtl="0" eaLnBrk="1" latinLnBrk="0" hangingPunct="1">
              <a:lnSpc>
                <a:spcPct val="90000"/>
              </a:lnSpc>
              <a:spcBef>
                <a:spcPct val="0"/>
              </a:spcBef>
              <a:buNone/>
              <a:defRPr sz="4800" b="1" kern="1200">
                <a:solidFill>
                  <a:srgbClr val="003287"/>
                </a:solidFill>
                <a:latin typeface="FFF Hero Book" panose="02000508000000020004" pitchFamily="2" charset="77"/>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4800" b="1" i="0" u="none" strike="noStrike" kern="1200" cap="none" spc="0" normalizeH="0" baseline="0" noProof="0">
                <a:ln>
                  <a:noFill/>
                </a:ln>
                <a:solidFill>
                  <a:srgbClr val="003287"/>
                </a:solidFill>
                <a:effectLst/>
                <a:uLnTx/>
                <a:uFillTx/>
                <a:latin typeface="FFF Hero Book" panose="02000508000000020004" pitchFamily="2" charset="77"/>
                <a:ea typeface="+mj-ea"/>
                <a:cs typeface="+mj-cs"/>
              </a:rPr>
              <a:t>Je souhaite :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4800" b="1" i="0" u="none" strike="noStrike" kern="1200" cap="none" spc="0" normalizeH="0" baseline="0" noProof="0">
                <a:ln>
                  <a:noFill/>
                </a:ln>
                <a:solidFill>
                  <a:srgbClr val="003287"/>
                </a:solidFill>
                <a:effectLst/>
                <a:uLnTx/>
                <a:uFillTx/>
                <a:latin typeface="FFF Hero Book" panose="02000508000000020004" pitchFamily="2" charset="77"/>
                <a:ea typeface="+mj-ea"/>
                <a:cs typeface="+mj-cs"/>
              </a:rPr>
              <a:t>Participer à la vie du club</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4800" b="0" i="0" u="none" strike="noStrike" kern="1200" cap="none" spc="0" normalizeH="0" baseline="0" noProof="0">
                <a:ln>
                  <a:noFill/>
                </a:ln>
                <a:solidFill>
                  <a:srgbClr val="003287"/>
                </a:solidFill>
                <a:effectLst/>
                <a:uLnTx/>
                <a:uFillTx/>
                <a:latin typeface="FFF Hero Book" panose="02000508000000020004" pitchFamily="2" charset="77"/>
                <a:ea typeface="+mj-ea"/>
                <a:cs typeface="+mj-cs"/>
              </a:rPr>
              <a:t>Je m’engage dans une formation bénévole pour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4800" b="0" i="0" u="none" strike="noStrike" kern="1200" cap="none" spc="0" normalizeH="0" baseline="0" noProof="0">
                <a:ln>
                  <a:noFill/>
                </a:ln>
                <a:solidFill>
                  <a:srgbClr val="003287"/>
                </a:solidFill>
                <a:effectLst/>
                <a:uLnTx/>
                <a:uFillTx/>
                <a:latin typeface="FFF Hero Book" panose="02000508000000020004" pitchFamily="2" charset="77"/>
                <a:ea typeface="+mj-ea"/>
                <a:cs typeface="+mj-cs"/>
              </a:rPr>
              <a:t>Encadrer la pratique compétitive</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4800" b="0" i="0" u="none" strike="noStrike" kern="1200" cap="none" spc="0" normalizeH="0" baseline="0" noProof="0">
                <a:ln>
                  <a:noFill/>
                </a:ln>
                <a:solidFill>
                  <a:srgbClr val="003287"/>
                </a:solidFill>
                <a:effectLst/>
                <a:uLnTx/>
                <a:uFillTx/>
                <a:latin typeface="FFF Hero Book" panose="02000508000000020004" pitchFamily="2" charset="77"/>
                <a:ea typeface="+mj-ea"/>
                <a:cs typeface="+mj-cs"/>
              </a:rPr>
              <a:t>Animer différentes formes de pratiques éducatives</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4800" b="0" i="0" u="none" strike="noStrike" kern="1200" cap="none" spc="0" normalizeH="0" baseline="0" noProof="0">
                <a:ln>
                  <a:noFill/>
                </a:ln>
                <a:solidFill>
                  <a:srgbClr val="003287"/>
                </a:solidFill>
                <a:effectLst/>
                <a:uLnTx/>
                <a:uFillTx/>
                <a:latin typeface="FFF Hero Book" panose="02000508000000020004" pitchFamily="2" charset="77"/>
                <a:ea typeface="+mj-ea"/>
                <a:cs typeface="+mj-cs"/>
              </a:rPr>
              <a:t>Développer le vivre en semble</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4800" b="0" i="0" u="none" strike="noStrike" kern="1200" cap="none" spc="0" normalizeH="0" baseline="0" noProof="0">
                <a:ln>
                  <a:noFill/>
                </a:ln>
                <a:solidFill>
                  <a:srgbClr val="003287"/>
                </a:solidFill>
                <a:effectLst/>
                <a:uLnTx/>
                <a:uFillTx/>
                <a:latin typeface="FFF Hero Book" panose="02000508000000020004" pitchFamily="2" charset="77"/>
                <a:ea typeface="+mj-ea"/>
                <a:cs typeface="+mj-cs"/>
              </a:rPr>
              <a:t>Animer le projet club</a:t>
            </a:r>
          </a:p>
        </p:txBody>
      </p:sp>
      <p:grpSp>
        <p:nvGrpSpPr>
          <p:cNvPr id="39" name="Groupe 38">
            <a:extLst>
              <a:ext uri="{FF2B5EF4-FFF2-40B4-BE49-F238E27FC236}">
                <a16:creationId xmlns:a16="http://schemas.microsoft.com/office/drawing/2014/main" id="{661DF83C-908E-4C74-A3A5-253F3D15F47E}"/>
              </a:ext>
            </a:extLst>
          </p:cNvPr>
          <p:cNvGrpSpPr/>
          <p:nvPr/>
        </p:nvGrpSpPr>
        <p:grpSpPr>
          <a:xfrm>
            <a:off x="8458238" y="1372375"/>
            <a:ext cx="1673215" cy="646331"/>
            <a:chOff x="8256110" y="1682803"/>
            <a:chExt cx="1673215" cy="646331"/>
          </a:xfrm>
        </p:grpSpPr>
        <p:sp>
          <p:nvSpPr>
            <p:cNvPr id="40" name="ZoneTexte 39">
              <a:extLst>
                <a:ext uri="{FF2B5EF4-FFF2-40B4-BE49-F238E27FC236}">
                  <a16:creationId xmlns:a16="http://schemas.microsoft.com/office/drawing/2014/main" id="{45F6DAB2-6BC7-4902-936D-F783E8A1F1FE}"/>
                </a:ext>
              </a:extLst>
            </p:cNvPr>
            <p:cNvSpPr txBox="1">
              <a:spLocks noChangeArrowheads="1"/>
            </p:cNvSpPr>
            <p:nvPr/>
          </p:nvSpPr>
          <p:spPr bwMode="auto">
            <a:xfrm>
              <a:off x="8256110" y="1682803"/>
              <a:ext cx="1620000" cy="646331"/>
            </a:xfrm>
            <a:prstGeom prst="rect">
              <a:avLst/>
            </a:prstGeom>
            <a:solidFill>
              <a:schemeClr val="accent1">
                <a:lumMod val="50000"/>
              </a:schemeClr>
            </a:solidFill>
            <a:ln w="25400">
              <a:solidFill>
                <a:schemeClr val="accent6">
                  <a:lumMod val="60000"/>
                  <a:lumOff val="40000"/>
                </a:schemeClr>
              </a:solid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FFFFFF"/>
                  </a:solidFill>
                  <a:effectLst/>
                  <a:uLnTx/>
                  <a:uFillTx/>
                  <a:latin typeface="Arial" panose="020B0604020202020204"/>
                  <a:ea typeface="+mn-ea"/>
                  <a:cs typeface="+mn-cs"/>
                </a:rPr>
                <a:t>BEFF</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1" name="ZoneTexte 36">
              <a:extLst>
                <a:ext uri="{FF2B5EF4-FFF2-40B4-BE49-F238E27FC236}">
                  <a16:creationId xmlns:a16="http://schemas.microsoft.com/office/drawing/2014/main" id="{52F46784-44C9-44EF-92FF-24B68EB1AD36}"/>
                </a:ext>
              </a:extLst>
            </p:cNvPr>
            <p:cNvSpPr txBox="1">
              <a:spLocks noChangeArrowheads="1"/>
            </p:cNvSpPr>
            <p:nvPr/>
          </p:nvSpPr>
          <p:spPr bwMode="auto">
            <a:xfrm>
              <a:off x="9302230" y="1988367"/>
              <a:ext cx="627095" cy="230832"/>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prstClr val="white"/>
                  </a:solidFill>
                  <a:effectLst/>
                  <a:uLnTx/>
                  <a:uFillTx/>
                  <a:latin typeface="Arial" panose="020B0604020202020204"/>
                  <a:ea typeface="+mn-ea"/>
                  <a:cs typeface="+mn-cs"/>
                </a:rPr>
                <a:t> </a:t>
              </a:r>
              <a:r>
                <a:rPr kumimoji="0" lang="fr-FR" sz="900" b="0" i="0" u="none" strike="noStrike" kern="1200" cap="none" spc="0" normalizeH="0" baseline="0" noProof="0" err="1">
                  <a:ln>
                    <a:noFill/>
                  </a:ln>
                  <a:solidFill>
                    <a:prstClr val="white"/>
                  </a:solidFill>
                  <a:effectLst/>
                  <a:uLnTx/>
                  <a:uFillTx/>
                  <a:latin typeface="Arial" panose="020B0604020202020204"/>
                  <a:ea typeface="+mn-ea"/>
                  <a:cs typeface="+mn-cs"/>
                </a:rPr>
                <a:t>Youth</a:t>
              </a:r>
              <a:r>
                <a:rPr kumimoji="0" lang="fr-FR" sz="900" b="0" i="0" u="none" strike="noStrike" kern="1200" cap="none" spc="0" normalizeH="0" baseline="0" noProof="0">
                  <a:ln>
                    <a:noFill/>
                  </a:ln>
                  <a:solidFill>
                    <a:prstClr val="white"/>
                  </a:solidFill>
                  <a:effectLst/>
                  <a:uLnTx/>
                  <a:uFillTx/>
                  <a:latin typeface="Arial" panose="020B0604020202020204"/>
                  <a:ea typeface="+mn-ea"/>
                  <a:cs typeface="+mn-cs"/>
                </a:rPr>
                <a:t> A</a:t>
              </a:r>
            </a:p>
          </p:txBody>
        </p:sp>
        <p:pic>
          <p:nvPicPr>
            <p:cNvPr id="42" name="Image 30" descr="uefa.gif">
              <a:extLst>
                <a:ext uri="{FF2B5EF4-FFF2-40B4-BE49-F238E27FC236}">
                  <a16:creationId xmlns:a16="http://schemas.microsoft.com/office/drawing/2014/main" id="{4B1525BE-E019-4BE3-89C5-6EB11B05FF66}"/>
                </a:ext>
              </a:extLst>
            </p:cNvPr>
            <p:cNvPicPr>
              <a:picLocks noChangeAspect="1"/>
            </p:cNvPicPr>
            <p:nvPr/>
          </p:nvPicPr>
          <p:blipFill>
            <a:blip r:embed="rId3" cstate="print"/>
            <a:srcRect/>
            <a:stretch>
              <a:fillRect/>
            </a:stretch>
          </p:blipFill>
          <p:spPr bwMode="auto">
            <a:xfrm>
              <a:off x="9089565" y="1983485"/>
              <a:ext cx="292437" cy="288000"/>
            </a:xfrm>
            <a:prstGeom prst="rect">
              <a:avLst/>
            </a:prstGeom>
            <a:noFill/>
            <a:ln w="9525">
              <a:noFill/>
              <a:miter lim="800000"/>
              <a:headEnd/>
              <a:tailEnd/>
            </a:ln>
          </p:spPr>
        </p:pic>
      </p:grpSp>
      <p:grpSp>
        <p:nvGrpSpPr>
          <p:cNvPr id="43" name="Groupe 42">
            <a:extLst>
              <a:ext uri="{FF2B5EF4-FFF2-40B4-BE49-F238E27FC236}">
                <a16:creationId xmlns:a16="http://schemas.microsoft.com/office/drawing/2014/main" id="{6D069CEB-2959-4038-8AE2-AF9B63FF7EAE}"/>
              </a:ext>
            </a:extLst>
          </p:cNvPr>
          <p:cNvGrpSpPr/>
          <p:nvPr/>
        </p:nvGrpSpPr>
        <p:grpSpPr>
          <a:xfrm>
            <a:off x="7228233" y="3810137"/>
            <a:ext cx="1928738" cy="338554"/>
            <a:chOff x="7116215" y="3536754"/>
            <a:chExt cx="1928738" cy="338554"/>
          </a:xfrm>
        </p:grpSpPr>
        <p:sp>
          <p:nvSpPr>
            <p:cNvPr id="44" name="ZoneTexte 43">
              <a:extLst>
                <a:ext uri="{FF2B5EF4-FFF2-40B4-BE49-F238E27FC236}">
                  <a16:creationId xmlns:a16="http://schemas.microsoft.com/office/drawing/2014/main" id="{D19CBC81-241D-439C-B97D-23101FD7E7DF}"/>
                </a:ext>
              </a:extLst>
            </p:cNvPr>
            <p:cNvSpPr txBox="1">
              <a:spLocks noChangeArrowheads="1"/>
            </p:cNvSpPr>
            <p:nvPr/>
          </p:nvSpPr>
          <p:spPr bwMode="auto">
            <a:xfrm>
              <a:off x="7116215" y="3536754"/>
              <a:ext cx="1908000" cy="338554"/>
            </a:xfrm>
            <a:prstGeom prst="rect">
              <a:avLst/>
            </a:prstGeom>
            <a:solidFill>
              <a:schemeClr val="accent1">
                <a:lumMod val="50000"/>
              </a:schemeClr>
            </a:solidFill>
            <a:ln w="25400">
              <a:solidFill>
                <a:schemeClr val="accent1">
                  <a:lumMod val="40000"/>
                  <a:lumOff val="60000"/>
                </a:schemeClr>
              </a:solid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srgbClr val="FFFFFF"/>
                  </a:solidFill>
                  <a:effectLst/>
                  <a:uLnTx/>
                  <a:uFillTx/>
                  <a:latin typeface="Arial" panose="020B0604020202020204"/>
                  <a:ea typeface="+mn-ea"/>
                  <a:cs typeface="+mn-cs"/>
                </a:rPr>
                <a:t>BEF</a:t>
              </a:r>
            </a:p>
          </p:txBody>
        </p:sp>
        <p:sp>
          <p:nvSpPr>
            <p:cNvPr id="45" name="ZoneTexte 40">
              <a:extLst>
                <a:ext uri="{FF2B5EF4-FFF2-40B4-BE49-F238E27FC236}">
                  <a16:creationId xmlns:a16="http://schemas.microsoft.com/office/drawing/2014/main" id="{4F2B296D-30C2-407F-B2C4-797610553DCE}"/>
                </a:ext>
              </a:extLst>
            </p:cNvPr>
            <p:cNvSpPr txBox="1">
              <a:spLocks noChangeArrowheads="1"/>
            </p:cNvSpPr>
            <p:nvPr/>
          </p:nvSpPr>
          <p:spPr bwMode="auto">
            <a:xfrm>
              <a:off x="8727237" y="3587205"/>
              <a:ext cx="317716" cy="261610"/>
            </a:xfrm>
            <a:prstGeom prst="rect">
              <a:avLst/>
            </a:prstGeom>
            <a:noFill/>
            <a:ln w="9525">
              <a:noFill/>
              <a:miter lim="800000"/>
              <a:headEnd/>
              <a:tailEnd/>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a:ln>
                    <a:noFill/>
                  </a:ln>
                  <a:solidFill>
                    <a:prstClr val="white"/>
                  </a:solidFill>
                  <a:effectLst/>
                  <a:uLnTx/>
                  <a:uFillTx/>
                  <a:latin typeface="Arial" panose="020B0604020202020204"/>
                  <a:ea typeface="+mn-ea"/>
                  <a:cs typeface="+mn-cs"/>
                </a:rPr>
                <a:t> A</a:t>
              </a:r>
            </a:p>
          </p:txBody>
        </p:sp>
        <p:pic>
          <p:nvPicPr>
            <p:cNvPr id="46" name="Image 30" descr="uefa.gif">
              <a:extLst>
                <a:ext uri="{FF2B5EF4-FFF2-40B4-BE49-F238E27FC236}">
                  <a16:creationId xmlns:a16="http://schemas.microsoft.com/office/drawing/2014/main" id="{FEF5A7FE-2769-42CE-8735-2EA860F3B32B}"/>
                </a:ext>
              </a:extLst>
            </p:cNvPr>
            <p:cNvPicPr>
              <a:picLocks noChangeAspect="1"/>
            </p:cNvPicPr>
            <p:nvPr/>
          </p:nvPicPr>
          <p:blipFill>
            <a:blip r:embed="rId3" cstate="print"/>
            <a:srcRect/>
            <a:stretch>
              <a:fillRect/>
            </a:stretch>
          </p:blipFill>
          <p:spPr bwMode="auto">
            <a:xfrm>
              <a:off x="8526814" y="3569895"/>
              <a:ext cx="292437" cy="288000"/>
            </a:xfrm>
            <a:prstGeom prst="rect">
              <a:avLst/>
            </a:prstGeom>
            <a:noFill/>
            <a:ln w="9525">
              <a:noFill/>
              <a:miter lim="800000"/>
              <a:headEnd/>
              <a:tailEnd/>
            </a:ln>
          </p:spPr>
        </p:pic>
      </p:grpSp>
      <p:sp>
        <p:nvSpPr>
          <p:cNvPr id="47" name="ZoneTexte 46">
            <a:extLst>
              <a:ext uri="{FF2B5EF4-FFF2-40B4-BE49-F238E27FC236}">
                <a16:creationId xmlns:a16="http://schemas.microsoft.com/office/drawing/2014/main" id="{5174A650-9BBF-437C-980A-EDEC6B9934F6}"/>
              </a:ext>
            </a:extLst>
          </p:cNvPr>
          <p:cNvSpPr txBox="1">
            <a:spLocks noChangeArrowheads="1"/>
          </p:cNvSpPr>
          <p:nvPr/>
        </p:nvSpPr>
        <p:spPr bwMode="auto">
          <a:xfrm>
            <a:off x="6246594" y="4874530"/>
            <a:ext cx="2034568" cy="600164"/>
          </a:xfrm>
          <a:prstGeom prst="rect">
            <a:avLst/>
          </a:prstGeom>
          <a:solidFill>
            <a:schemeClr val="accent1">
              <a:lumMod val="50000"/>
            </a:schemeClr>
          </a:solidFill>
          <a:ln w="38100">
            <a:solidFill>
              <a:srgbClr val="FF0000"/>
            </a:solid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a:ln>
                  <a:noFill/>
                </a:ln>
                <a:solidFill>
                  <a:srgbClr val="FFFFFF"/>
                </a:solidFill>
                <a:effectLst/>
                <a:uLnTx/>
                <a:uFillTx/>
                <a:latin typeface="Arial" panose="020B0604020202020204"/>
                <a:ea typeface="+mn-ea"/>
                <a:cs typeface="+mn-cs"/>
              </a:rPr>
              <a:t>BMF</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100" b="0" i="0" u="none" strike="noStrike" kern="1200" cap="none" spc="0" normalizeH="0" baseline="0" noProof="0">
              <a:ln>
                <a:noFill/>
              </a:ln>
              <a:solidFill>
                <a:srgbClr val="FFFFFF"/>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a:ln>
                  <a:noFill/>
                </a:ln>
                <a:solidFill>
                  <a:srgbClr val="FFFFFF"/>
                </a:solidFill>
                <a:effectLst/>
                <a:uLnTx/>
                <a:uFillTx/>
                <a:latin typeface="Arial" panose="020B0604020202020204"/>
                <a:ea typeface="+mn-ea"/>
                <a:cs typeface="+mn-cs"/>
              </a:rPr>
              <a:t>Mention Enfants / Jeunes</a:t>
            </a:r>
          </a:p>
        </p:txBody>
      </p:sp>
      <p:sp>
        <p:nvSpPr>
          <p:cNvPr id="48" name="ZoneTexte 47">
            <a:extLst>
              <a:ext uri="{FF2B5EF4-FFF2-40B4-BE49-F238E27FC236}">
                <a16:creationId xmlns:a16="http://schemas.microsoft.com/office/drawing/2014/main" id="{1A8935D9-4C42-4211-B3C5-9428B1774209}"/>
              </a:ext>
            </a:extLst>
          </p:cNvPr>
          <p:cNvSpPr txBox="1">
            <a:spLocks noChangeArrowheads="1"/>
          </p:cNvSpPr>
          <p:nvPr/>
        </p:nvSpPr>
        <p:spPr bwMode="auto">
          <a:xfrm>
            <a:off x="8381860" y="4881014"/>
            <a:ext cx="2008874" cy="600164"/>
          </a:xfrm>
          <a:prstGeom prst="rect">
            <a:avLst/>
          </a:prstGeom>
          <a:solidFill>
            <a:schemeClr val="accent1">
              <a:lumMod val="50000"/>
            </a:schemeClr>
          </a:solidFill>
          <a:ln w="25400">
            <a:solidFill>
              <a:srgbClr val="FF0000"/>
            </a:solidFill>
            <a:miter lim="800000"/>
            <a:headEnd/>
            <a:tailEnd/>
          </a:ln>
        </p:spPr>
        <p:txBody>
          <a:bodyPr wrap="square">
            <a:spAutoFit/>
          </a:bodyPr>
          <a:lstStyle>
            <a:defPPr>
              <a:defRPr lang="fr-FR"/>
            </a:defPPr>
            <a:lvl1pPr algn="ctr">
              <a:defRPr sz="1200" u="none">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a:ln>
                  <a:noFill/>
                </a:ln>
                <a:solidFill>
                  <a:srgbClr val="FFFFFF"/>
                </a:solidFill>
                <a:effectLst/>
                <a:uLnTx/>
                <a:uFillTx/>
                <a:latin typeface="Arial" panose="020B0604020202020204"/>
                <a:ea typeface="+mn-ea"/>
                <a:cs typeface="+mn-cs"/>
              </a:rPr>
              <a:t>BMF</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100" b="0" i="0" u="none" strike="noStrike" kern="1200" cap="none" spc="0" normalizeH="0" baseline="0" noProof="0">
              <a:ln>
                <a:noFill/>
              </a:ln>
              <a:solidFill>
                <a:srgbClr val="FFFFFF"/>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a:ln>
                  <a:noFill/>
                </a:ln>
                <a:solidFill>
                  <a:srgbClr val="FFFFFF"/>
                </a:solidFill>
                <a:effectLst/>
                <a:uLnTx/>
                <a:uFillTx/>
                <a:latin typeface="Arial" panose="020B0604020202020204"/>
                <a:ea typeface="+mn-ea"/>
                <a:cs typeface="+mn-cs"/>
              </a:rPr>
              <a:t>Mention Jeunes / Adultes</a:t>
            </a:r>
          </a:p>
        </p:txBody>
      </p:sp>
      <p:sp>
        <p:nvSpPr>
          <p:cNvPr id="49" name="Flèche : virage 48">
            <a:extLst>
              <a:ext uri="{FF2B5EF4-FFF2-40B4-BE49-F238E27FC236}">
                <a16:creationId xmlns:a16="http://schemas.microsoft.com/office/drawing/2014/main" id="{E8E81CB5-4C8A-42A5-AC7D-24B29223DF34}"/>
              </a:ext>
            </a:extLst>
          </p:cNvPr>
          <p:cNvSpPr/>
          <p:nvPr/>
        </p:nvSpPr>
        <p:spPr>
          <a:xfrm rot="10800000">
            <a:off x="10445835" y="4627192"/>
            <a:ext cx="344699" cy="751690"/>
          </a:xfrm>
          <a:prstGeom prst="bentArrow">
            <a:avLst>
              <a:gd name="adj1" fmla="val 25000"/>
              <a:gd name="adj2" fmla="val 46892"/>
              <a:gd name="adj3" fmla="val 25000"/>
              <a:gd name="adj4" fmla="val 43750"/>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Rectangle : coins arrondis 49">
            <a:extLst>
              <a:ext uri="{FF2B5EF4-FFF2-40B4-BE49-F238E27FC236}">
                <a16:creationId xmlns:a16="http://schemas.microsoft.com/office/drawing/2014/main" id="{0131AAE9-A275-433F-BA8E-4955E8C333A9}"/>
              </a:ext>
            </a:extLst>
          </p:cNvPr>
          <p:cNvSpPr/>
          <p:nvPr/>
        </p:nvSpPr>
        <p:spPr>
          <a:xfrm>
            <a:off x="199800" y="1310497"/>
            <a:ext cx="1183930" cy="60016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50" normalizeH="0" baseline="0" noProof="0">
                <a:ln w="9525" cmpd="sng">
                  <a:solidFill>
                    <a:srgbClr val="4472C4"/>
                  </a:solidFill>
                  <a:prstDash val="solid"/>
                </a:ln>
                <a:solidFill>
                  <a:srgbClr val="70AD47">
                    <a:tint val="1000"/>
                  </a:srgbClr>
                </a:solidFill>
                <a:effectLst>
                  <a:glow rad="38100">
                    <a:srgbClr val="4472C4">
                      <a:alpha val="40000"/>
                    </a:srgbClr>
                  </a:glow>
                </a:effectLst>
                <a:uLnTx/>
                <a:uFillTx/>
                <a:latin typeface="Calibri" panose="020F0502020204030204"/>
                <a:ea typeface="+mn-ea"/>
                <a:cs typeface="+mn-cs"/>
              </a:rPr>
              <a:t>Attestations Fédérales AF</a:t>
            </a:r>
          </a:p>
        </p:txBody>
      </p:sp>
      <p:sp>
        <p:nvSpPr>
          <p:cNvPr id="51" name="Rectangle : coins arrondis 50">
            <a:extLst>
              <a:ext uri="{FF2B5EF4-FFF2-40B4-BE49-F238E27FC236}">
                <a16:creationId xmlns:a16="http://schemas.microsoft.com/office/drawing/2014/main" id="{E2900325-52F9-45C9-8D2E-8BCDCDFAF756}"/>
              </a:ext>
            </a:extLst>
          </p:cNvPr>
          <p:cNvSpPr/>
          <p:nvPr/>
        </p:nvSpPr>
        <p:spPr>
          <a:xfrm>
            <a:off x="1756121" y="1340399"/>
            <a:ext cx="2405059" cy="60016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50" normalizeH="0" baseline="0" noProof="0">
                <a:ln w="9525" cmpd="sng">
                  <a:solidFill>
                    <a:srgbClr val="4472C4"/>
                  </a:solidFill>
                  <a:prstDash val="solid"/>
                </a:ln>
                <a:solidFill>
                  <a:srgbClr val="70AD47">
                    <a:tint val="1000"/>
                  </a:srgbClr>
                </a:solidFill>
                <a:effectLst>
                  <a:glow rad="38100">
                    <a:srgbClr val="4472C4">
                      <a:alpha val="40000"/>
                    </a:srgbClr>
                  </a:glow>
                </a:effectLst>
                <a:uLnTx/>
                <a:uFillTx/>
                <a:latin typeface="Calibri" panose="020F0502020204030204"/>
                <a:ea typeface="+mn-ea"/>
                <a:cs typeface="+mn-cs"/>
              </a:rPr>
              <a:t>Certificats Fédéraux Initiateur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50" normalizeH="0" baseline="0" noProof="0">
                <a:ln w="9525" cmpd="sng">
                  <a:solidFill>
                    <a:srgbClr val="4472C4"/>
                  </a:solidFill>
                  <a:prstDash val="solid"/>
                </a:ln>
                <a:solidFill>
                  <a:srgbClr val="70AD47">
                    <a:tint val="1000"/>
                  </a:srgbClr>
                </a:solidFill>
                <a:effectLst>
                  <a:glow rad="38100">
                    <a:srgbClr val="4472C4">
                      <a:alpha val="40000"/>
                    </a:srgbClr>
                  </a:glow>
                </a:effectLst>
                <a:uLnTx/>
                <a:uFillTx/>
                <a:latin typeface="Calibri" panose="020F0502020204030204"/>
                <a:ea typeface="+mn-ea"/>
                <a:cs typeface="+mn-cs"/>
              </a:rPr>
              <a:t>CFI</a:t>
            </a:r>
          </a:p>
        </p:txBody>
      </p:sp>
      <p:sp>
        <p:nvSpPr>
          <p:cNvPr id="52" name="Rectangle : coins arrondis 51">
            <a:extLst>
              <a:ext uri="{FF2B5EF4-FFF2-40B4-BE49-F238E27FC236}">
                <a16:creationId xmlns:a16="http://schemas.microsoft.com/office/drawing/2014/main" id="{BD7B4F14-3781-4175-8A1E-0615395CAF4D}"/>
              </a:ext>
            </a:extLst>
          </p:cNvPr>
          <p:cNvSpPr/>
          <p:nvPr/>
        </p:nvSpPr>
        <p:spPr>
          <a:xfrm>
            <a:off x="4341195" y="1352492"/>
            <a:ext cx="1557497" cy="60016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50" normalizeH="0" baseline="0" noProof="0">
                <a:ln w="9525" cmpd="sng">
                  <a:solidFill>
                    <a:srgbClr val="4472C4"/>
                  </a:solidFill>
                  <a:prstDash val="solid"/>
                </a:ln>
                <a:solidFill>
                  <a:srgbClr val="70AD47">
                    <a:tint val="1000"/>
                  </a:srgbClr>
                </a:solidFill>
                <a:effectLst>
                  <a:glow rad="38100">
                    <a:srgbClr val="4472C4">
                      <a:alpha val="40000"/>
                    </a:srgbClr>
                  </a:glow>
                </a:effectLst>
                <a:uLnTx/>
                <a:uFillTx/>
                <a:latin typeface="Calibri" panose="020F0502020204030204"/>
                <a:ea typeface="+mn-ea"/>
                <a:cs typeface="+mn-cs"/>
              </a:rPr>
              <a:t>Diplômes Fédéraux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50" normalizeH="0" baseline="0" noProof="0">
                <a:ln w="9525" cmpd="sng">
                  <a:solidFill>
                    <a:srgbClr val="4472C4"/>
                  </a:solidFill>
                  <a:prstDash val="solid"/>
                </a:ln>
                <a:solidFill>
                  <a:srgbClr val="70AD47">
                    <a:tint val="1000"/>
                  </a:srgbClr>
                </a:solidFill>
                <a:effectLst>
                  <a:glow rad="38100">
                    <a:srgbClr val="4472C4">
                      <a:alpha val="40000"/>
                    </a:srgbClr>
                  </a:glow>
                </a:effectLst>
                <a:uLnTx/>
                <a:uFillTx/>
                <a:latin typeface="Calibri" panose="020F0502020204030204"/>
                <a:ea typeface="+mn-ea"/>
                <a:cs typeface="+mn-cs"/>
              </a:rPr>
              <a:t>DF</a:t>
            </a:r>
          </a:p>
        </p:txBody>
      </p:sp>
      <p:grpSp>
        <p:nvGrpSpPr>
          <p:cNvPr id="53" name="Groupe 52">
            <a:extLst>
              <a:ext uri="{FF2B5EF4-FFF2-40B4-BE49-F238E27FC236}">
                <a16:creationId xmlns:a16="http://schemas.microsoft.com/office/drawing/2014/main" id="{F68BFE3D-97C8-4698-BB05-0A0FD5280DCD}"/>
              </a:ext>
            </a:extLst>
          </p:cNvPr>
          <p:cNvGrpSpPr/>
          <p:nvPr/>
        </p:nvGrpSpPr>
        <p:grpSpPr>
          <a:xfrm>
            <a:off x="63704" y="2200154"/>
            <a:ext cx="1447575" cy="4249834"/>
            <a:chOff x="120266" y="2200154"/>
            <a:chExt cx="1447575" cy="4249834"/>
          </a:xfrm>
        </p:grpSpPr>
        <p:sp>
          <p:nvSpPr>
            <p:cNvPr id="54" name="ZoneTexte 64">
              <a:extLst>
                <a:ext uri="{FF2B5EF4-FFF2-40B4-BE49-F238E27FC236}">
                  <a16:creationId xmlns:a16="http://schemas.microsoft.com/office/drawing/2014/main" id="{7E461554-19D5-4AEC-98E6-9513BD856F56}"/>
                </a:ext>
              </a:extLst>
            </p:cNvPr>
            <p:cNvSpPr txBox="1">
              <a:spLocks noChangeArrowheads="1"/>
            </p:cNvSpPr>
            <p:nvPr/>
          </p:nvSpPr>
          <p:spPr bwMode="auto">
            <a:xfrm>
              <a:off x="120414" y="2200154"/>
              <a:ext cx="1440000" cy="338554"/>
            </a:xfrm>
            <a:prstGeom prst="rect">
              <a:avLst/>
            </a:prstGeom>
            <a:solidFill>
              <a:schemeClr val="accent1">
                <a:lumMod val="60000"/>
                <a:lumOff val="40000"/>
              </a:schemeClr>
            </a:solidFill>
            <a:ln>
              <a:solidFill>
                <a:schemeClr val="bg2">
                  <a:lumMod val="75000"/>
                </a:schemeClr>
              </a:solidFill>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defPPr>
                <a:defRPr lang="fr-FR"/>
              </a:defPPr>
              <a:lvl1pPr algn="ctr">
                <a:defRPr sz="1200" u="none"/>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800" b="1" i="0" u="none" strike="noStrike" kern="1200" cap="none" spc="0" normalizeH="0" baseline="0" noProof="0">
                  <a:ln>
                    <a:noFill/>
                  </a:ln>
                  <a:solidFill>
                    <a:prstClr val="white"/>
                  </a:solidFill>
                  <a:effectLst/>
                  <a:uLnTx/>
                  <a:uFillTx/>
                  <a:latin typeface="Arial" panose="020B0604020202020204"/>
                  <a:ea typeface="+mn-ea"/>
                  <a:cs typeface="+mn-cs"/>
                </a:rPr>
                <a:t>Attestation Fédérale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800" b="1" i="0" u="none" strike="noStrike" kern="1200" cap="none" spc="0" normalizeH="0" baseline="0" noProof="0">
                  <a:ln>
                    <a:noFill/>
                  </a:ln>
                  <a:solidFill>
                    <a:prstClr val="white"/>
                  </a:solidFill>
                  <a:effectLst/>
                  <a:uLnTx/>
                  <a:uFillTx/>
                  <a:latin typeface="Arial" panose="020B0604020202020204"/>
                  <a:ea typeface="+mn-ea"/>
                  <a:cs typeface="+mn-cs"/>
                </a:rPr>
                <a:t>Ethique et Intégrité</a:t>
              </a:r>
            </a:p>
          </p:txBody>
        </p:sp>
        <p:sp>
          <p:nvSpPr>
            <p:cNvPr id="55" name="ZoneTexte 64">
              <a:extLst>
                <a:ext uri="{FF2B5EF4-FFF2-40B4-BE49-F238E27FC236}">
                  <a16:creationId xmlns:a16="http://schemas.microsoft.com/office/drawing/2014/main" id="{72E20CD3-0F0A-47EB-983A-86C0B00EE3CF}"/>
                </a:ext>
              </a:extLst>
            </p:cNvPr>
            <p:cNvSpPr txBox="1">
              <a:spLocks noChangeArrowheads="1"/>
            </p:cNvSpPr>
            <p:nvPr/>
          </p:nvSpPr>
          <p:spPr bwMode="auto">
            <a:xfrm>
              <a:off x="121268" y="2910504"/>
              <a:ext cx="1440000" cy="338554"/>
            </a:xfrm>
            <a:prstGeom prst="rect">
              <a:avLst/>
            </a:prstGeom>
            <a:solidFill>
              <a:schemeClr val="accent1">
                <a:lumMod val="60000"/>
                <a:lumOff val="40000"/>
              </a:schemeClr>
            </a:solidFill>
            <a:ln>
              <a:solidFill>
                <a:schemeClr val="bg2">
                  <a:lumMod val="75000"/>
                </a:schemeClr>
              </a:solidFill>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defPPr>
                <a:defRPr lang="fr-FR"/>
              </a:defPPr>
              <a:lvl1pPr algn="ctr">
                <a:defRPr sz="1200" u="none"/>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800" b="1" i="0" u="none" strike="noStrike" kern="1200" cap="none" spc="0" normalizeH="0" baseline="0" noProof="0">
                  <a:ln>
                    <a:noFill/>
                  </a:ln>
                  <a:solidFill>
                    <a:prstClr val="white"/>
                  </a:solidFill>
                  <a:effectLst/>
                  <a:uLnTx/>
                  <a:uFillTx/>
                  <a:latin typeface="Arial" panose="020B0604020202020204"/>
                  <a:ea typeface="+mn-ea"/>
                  <a:cs typeface="+mn-cs"/>
                </a:rPr>
                <a:t>Attestation Fédérale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800" b="1" i="0" u="none" strike="noStrike" kern="1200" cap="none" spc="0" normalizeH="0" baseline="0" noProof="0">
                  <a:ln>
                    <a:noFill/>
                  </a:ln>
                  <a:solidFill>
                    <a:prstClr val="white"/>
                  </a:solidFill>
                  <a:effectLst/>
                  <a:uLnTx/>
                  <a:uFillTx/>
                  <a:latin typeface="Arial" panose="020B0604020202020204"/>
                  <a:ea typeface="+mn-ea"/>
                  <a:cs typeface="+mn-cs"/>
                </a:rPr>
                <a:t>Handi-Foot</a:t>
              </a:r>
            </a:p>
          </p:txBody>
        </p:sp>
        <p:sp>
          <p:nvSpPr>
            <p:cNvPr id="56" name="ZoneTexte 64">
              <a:extLst>
                <a:ext uri="{FF2B5EF4-FFF2-40B4-BE49-F238E27FC236}">
                  <a16:creationId xmlns:a16="http://schemas.microsoft.com/office/drawing/2014/main" id="{116552F9-7059-407A-8E69-AFC3DB77EA84}"/>
                </a:ext>
              </a:extLst>
            </p:cNvPr>
            <p:cNvSpPr txBox="1">
              <a:spLocks noChangeArrowheads="1"/>
            </p:cNvSpPr>
            <p:nvPr/>
          </p:nvSpPr>
          <p:spPr bwMode="auto">
            <a:xfrm>
              <a:off x="122095" y="2557535"/>
              <a:ext cx="1440000" cy="338554"/>
            </a:xfrm>
            <a:prstGeom prst="rect">
              <a:avLst/>
            </a:prstGeom>
            <a:solidFill>
              <a:schemeClr val="accent1">
                <a:lumMod val="60000"/>
                <a:lumOff val="40000"/>
              </a:schemeClr>
            </a:solidFill>
            <a:ln>
              <a:solidFill>
                <a:schemeClr val="bg2">
                  <a:lumMod val="75000"/>
                </a:schemeClr>
              </a:solidFill>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defPPr>
                <a:defRPr lang="fr-FR"/>
              </a:defPPr>
              <a:lvl1pPr algn="ctr">
                <a:defRPr sz="1200" u="none"/>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800" b="1" i="0" u="none" strike="noStrike" kern="1200" cap="none" spc="0" normalizeH="0" baseline="0" noProof="0">
                  <a:ln>
                    <a:noFill/>
                  </a:ln>
                  <a:solidFill>
                    <a:prstClr val="white"/>
                  </a:solidFill>
                  <a:effectLst/>
                  <a:uLnTx/>
                  <a:uFillTx/>
                  <a:latin typeface="Arial" panose="020B0604020202020204"/>
                  <a:ea typeface="+mn-ea"/>
                  <a:cs typeface="+mn-cs"/>
                </a:rPr>
                <a:t>Attestation Fédérale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800" b="1" i="0" u="none" strike="noStrike" kern="1200" cap="none" spc="0" normalizeH="0" baseline="0" noProof="0">
                  <a:ln>
                    <a:noFill/>
                  </a:ln>
                  <a:solidFill>
                    <a:prstClr val="white"/>
                  </a:solidFill>
                  <a:effectLst/>
                  <a:uLnTx/>
                  <a:uFillTx/>
                  <a:latin typeface="Arial" panose="020B0604020202020204"/>
                  <a:ea typeface="+mn-ea"/>
                  <a:cs typeface="+mn-cs"/>
                </a:rPr>
                <a:t>Pratique Féminine</a:t>
              </a:r>
            </a:p>
          </p:txBody>
        </p:sp>
        <p:sp>
          <p:nvSpPr>
            <p:cNvPr id="57" name="ZoneTexte 64">
              <a:extLst>
                <a:ext uri="{FF2B5EF4-FFF2-40B4-BE49-F238E27FC236}">
                  <a16:creationId xmlns:a16="http://schemas.microsoft.com/office/drawing/2014/main" id="{FB1F6688-3D3D-4D94-9DA8-5993C7608ED2}"/>
                </a:ext>
              </a:extLst>
            </p:cNvPr>
            <p:cNvSpPr txBox="1">
              <a:spLocks noChangeArrowheads="1"/>
            </p:cNvSpPr>
            <p:nvPr/>
          </p:nvSpPr>
          <p:spPr bwMode="auto">
            <a:xfrm>
              <a:off x="127169" y="5414744"/>
              <a:ext cx="1440000" cy="338554"/>
            </a:xfrm>
            <a:prstGeom prst="rect">
              <a:avLst/>
            </a:prstGeom>
            <a:solidFill>
              <a:schemeClr val="accent1">
                <a:lumMod val="60000"/>
                <a:lumOff val="40000"/>
              </a:schemeClr>
            </a:solidFill>
            <a:ln>
              <a:solidFill>
                <a:schemeClr val="bg2">
                  <a:lumMod val="75000"/>
                </a:schemeClr>
              </a:solidFill>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defPPr>
                <a:defRPr lang="fr-FR"/>
              </a:defPPr>
              <a:lvl1pPr algn="ctr">
                <a:defRPr sz="1200" u="none"/>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800" b="1" i="0" u="none" strike="noStrike" kern="1200" cap="none" spc="0" normalizeH="0" baseline="0" noProof="0">
                  <a:ln>
                    <a:noFill/>
                  </a:ln>
                  <a:solidFill>
                    <a:prstClr val="white"/>
                  </a:solidFill>
                  <a:effectLst/>
                  <a:uLnTx/>
                  <a:uFillTx/>
                  <a:latin typeface="Arial" panose="020B0604020202020204"/>
                  <a:ea typeface="+mn-ea"/>
                  <a:cs typeface="+mn-cs"/>
                </a:rPr>
                <a:t>Attestation Fédérale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800" b="1" i="0" u="none" strike="noStrike" kern="1200" cap="none" spc="0" normalizeH="0" baseline="0" noProof="0">
                  <a:ln>
                    <a:noFill/>
                  </a:ln>
                  <a:solidFill>
                    <a:prstClr val="white"/>
                  </a:solidFill>
                  <a:effectLst/>
                  <a:uLnTx/>
                  <a:uFillTx/>
                  <a:latin typeface="Arial" panose="020B0604020202020204"/>
                  <a:ea typeface="+mn-ea"/>
                  <a:cs typeface="+mn-cs"/>
                </a:rPr>
                <a:t>Fit-Foot</a:t>
              </a:r>
            </a:p>
          </p:txBody>
        </p:sp>
        <p:sp>
          <p:nvSpPr>
            <p:cNvPr id="58" name="ZoneTexte 64">
              <a:extLst>
                <a:ext uri="{FF2B5EF4-FFF2-40B4-BE49-F238E27FC236}">
                  <a16:creationId xmlns:a16="http://schemas.microsoft.com/office/drawing/2014/main" id="{B141B39A-0029-4F46-883F-0A3536958202}"/>
                </a:ext>
              </a:extLst>
            </p:cNvPr>
            <p:cNvSpPr txBox="1">
              <a:spLocks noChangeArrowheads="1"/>
            </p:cNvSpPr>
            <p:nvPr/>
          </p:nvSpPr>
          <p:spPr bwMode="auto">
            <a:xfrm>
              <a:off x="122306" y="3983461"/>
              <a:ext cx="1440000" cy="338554"/>
            </a:xfrm>
            <a:prstGeom prst="rect">
              <a:avLst/>
            </a:prstGeom>
            <a:solidFill>
              <a:schemeClr val="accent1">
                <a:lumMod val="60000"/>
                <a:lumOff val="40000"/>
              </a:schemeClr>
            </a:solidFill>
            <a:ln>
              <a:solidFill>
                <a:schemeClr val="bg2">
                  <a:lumMod val="75000"/>
                </a:schemeClr>
              </a:solidFill>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defPPr>
                <a:defRPr lang="fr-FR"/>
              </a:defPPr>
              <a:lvl1pPr algn="ctr">
                <a:defRPr sz="1200" u="none"/>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800" b="1" i="0" u="none" strike="noStrike" kern="1200" cap="none" spc="0" normalizeH="0" baseline="0" noProof="0">
                  <a:ln>
                    <a:noFill/>
                  </a:ln>
                  <a:solidFill>
                    <a:prstClr val="white"/>
                  </a:solidFill>
                  <a:effectLst/>
                  <a:uLnTx/>
                  <a:uFillTx/>
                  <a:latin typeface="Arial" panose="020B0604020202020204"/>
                  <a:ea typeface="+mn-ea"/>
                  <a:cs typeface="+mn-cs"/>
                </a:rPr>
                <a:t>Attestation Fédérale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800" b="1" i="0" u="none" strike="noStrike" kern="1200" cap="none" spc="0" normalizeH="0" baseline="0" noProof="0">
                  <a:ln>
                    <a:noFill/>
                  </a:ln>
                  <a:solidFill>
                    <a:prstClr val="white"/>
                  </a:solidFill>
                  <a:effectLst/>
                  <a:uLnTx/>
                  <a:uFillTx/>
                  <a:latin typeface="Arial" panose="020B0604020202020204"/>
                  <a:ea typeface="+mn-ea"/>
                  <a:cs typeface="+mn-cs"/>
                </a:rPr>
                <a:t>Golf-Foot</a:t>
              </a:r>
            </a:p>
          </p:txBody>
        </p:sp>
        <p:sp>
          <p:nvSpPr>
            <p:cNvPr id="59" name="ZoneTexte 64">
              <a:extLst>
                <a:ext uri="{FF2B5EF4-FFF2-40B4-BE49-F238E27FC236}">
                  <a16:creationId xmlns:a16="http://schemas.microsoft.com/office/drawing/2014/main" id="{647DAC89-96C9-4567-894F-2074EF23631C}"/>
                </a:ext>
              </a:extLst>
            </p:cNvPr>
            <p:cNvSpPr txBox="1">
              <a:spLocks noChangeArrowheads="1"/>
            </p:cNvSpPr>
            <p:nvPr/>
          </p:nvSpPr>
          <p:spPr bwMode="auto">
            <a:xfrm>
              <a:off x="127841" y="4332861"/>
              <a:ext cx="1440000" cy="338554"/>
            </a:xfrm>
            <a:prstGeom prst="rect">
              <a:avLst/>
            </a:prstGeom>
            <a:solidFill>
              <a:schemeClr val="accent1">
                <a:lumMod val="60000"/>
                <a:lumOff val="40000"/>
              </a:schemeClr>
            </a:solidFill>
            <a:ln>
              <a:solidFill>
                <a:schemeClr val="bg2">
                  <a:lumMod val="75000"/>
                </a:schemeClr>
              </a:solidFill>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defPPr>
                <a:defRPr lang="fr-FR"/>
              </a:defPPr>
              <a:lvl1pPr algn="ctr">
                <a:defRPr sz="1200" u="none"/>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800" b="1" i="0" u="none" strike="noStrike" kern="1200" cap="none" spc="0" normalizeH="0" baseline="0" noProof="0">
                  <a:ln>
                    <a:noFill/>
                  </a:ln>
                  <a:solidFill>
                    <a:prstClr val="white"/>
                  </a:solidFill>
                  <a:effectLst/>
                  <a:uLnTx/>
                  <a:uFillTx/>
                  <a:latin typeface="Arial" panose="020B0604020202020204"/>
                  <a:ea typeface="+mn-ea"/>
                  <a:cs typeface="+mn-cs"/>
                </a:rPr>
                <a:t>Attestation Fédérale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800" b="1" i="0" u="none" strike="noStrike" kern="1200" cap="none" spc="0" normalizeH="0" baseline="0" noProof="0">
                  <a:ln>
                    <a:noFill/>
                  </a:ln>
                  <a:solidFill>
                    <a:prstClr val="white"/>
                  </a:solidFill>
                  <a:effectLst/>
                  <a:uLnTx/>
                  <a:uFillTx/>
                  <a:latin typeface="Arial" panose="020B0604020202020204"/>
                  <a:ea typeface="+mn-ea"/>
                  <a:cs typeface="+mn-cs"/>
                </a:rPr>
                <a:t>Foot en marchant</a:t>
              </a:r>
            </a:p>
          </p:txBody>
        </p:sp>
        <p:sp>
          <p:nvSpPr>
            <p:cNvPr id="60" name="ZoneTexte 64">
              <a:extLst>
                <a:ext uri="{FF2B5EF4-FFF2-40B4-BE49-F238E27FC236}">
                  <a16:creationId xmlns:a16="http://schemas.microsoft.com/office/drawing/2014/main" id="{419AC659-1555-4836-BD83-0133B79EAFD5}"/>
                </a:ext>
              </a:extLst>
            </p:cNvPr>
            <p:cNvSpPr txBox="1">
              <a:spLocks noChangeArrowheads="1"/>
            </p:cNvSpPr>
            <p:nvPr/>
          </p:nvSpPr>
          <p:spPr bwMode="auto">
            <a:xfrm>
              <a:off x="120266" y="5052893"/>
              <a:ext cx="1440000" cy="338554"/>
            </a:xfrm>
            <a:prstGeom prst="rect">
              <a:avLst/>
            </a:prstGeom>
            <a:solidFill>
              <a:schemeClr val="accent1">
                <a:lumMod val="60000"/>
                <a:lumOff val="40000"/>
              </a:schemeClr>
            </a:solidFill>
            <a:ln>
              <a:solidFill>
                <a:schemeClr val="bg2">
                  <a:lumMod val="75000"/>
                </a:schemeClr>
              </a:solidFill>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defPPr>
                <a:defRPr lang="fr-FR"/>
              </a:defPPr>
              <a:lvl1pPr algn="ctr">
                <a:defRPr sz="1200" u="none"/>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800" b="1" i="0" u="none" strike="noStrike" kern="1200" cap="none" spc="0" normalizeH="0" baseline="0" noProof="0">
                  <a:ln>
                    <a:noFill/>
                  </a:ln>
                  <a:solidFill>
                    <a:prstClr val="white"/>
                  </a:solidFill>
                  <a:effectLst/>
                  <a:uLnTx/>
                  <a:uFillTx/>
                  <a:latin typeface="Arial" panose="020B0604020202020204"/>
                  <a:ea typeface="+mn-ea"/>
                  <a:cs typeface="+mn-cs"/>
                </a:rPr>
                <a:t>Attestation Fédérale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800" b="1" i="0" u="none" strike="noStrike" kern="1200" cap="none" spc="0" normalizeH="0" baseline="0" noProof="0" err="1">
                  <a:ln>
                    <a:noFill/>
                  </a:ln>
                  <a:solidFill>
                    <a:prstClr val="white"/>
                  </a:solidFill>
                  <a:effectLst/>
                  <a:uLnTx/>
                  <a:uFillTx/>
                  <a:latin typeface="Arial" panose="020B0604020202020204"/>
                  <a:ea typeface="+mn-ea"/>
                  <a:cs typeface="+mn-cs"/>
                </a:rPr>
                <a:t>Futnet</a:t>
              </a:r>
              <a:endParaRPr kumimoji="0" lang="fr-FR" sz="800" b="1"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1" name="ZoneTexte 64">
              <a:extLst>
                <a:ext uri="{FF2B5EF4-FFF2-40B4-BE49-F238E27FC236}">
                  <a16:creationId xmlns:a16="http://schemas.microsoft.com/office/drawing/2014/main" id="{67A9BADC-506C-45CC-A143-3AC66111F435}"/>
                </a:ext>
              </a:extLst>
            </p:cNvPr>
            <p:cNvSpPr txBox="1">
              <a:spLocks noChangeArrowheads="1"/>
            </p:cNvSpPr>
            <p:nvPr/>
          </p:nvSpPr>
          <p:spPr bwMode="auto">
            <a:xfrm>
              <a:off x="126086" y="4691200"/>
              <a:ext cx="1440000" cy="338554"/>
            </a:xfrm>
            <a:prstGeom prst="rect">
              <a:avLst/>
            </a:prstGeom>
            <a:solidFill>
              <a:schemeClr val="accent1">
                <a:lumMod val="60000"/>
                <a:lumOff val="40000"/>
              </a:schemeClr>
            </a:solidFill>
            <a:ln>
              <a:solidFill>
                <a:schemeClr val="bg2">
                  <a:lumMod val="75000"/>
                </a:schemeClr>
              </a:solidFill>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defPPr>
                <a:defRPr lang="fr-FR"/>
              </a:defPPr>
              <a:lvl1pPr algn="ctr">
                <a:defRPr sz="1200" u="none"/>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800" b="1" i="0" u="none" strike="noStrike" kern="1200" cap="none" spc="0" normalizeH="0" baseline="0" noProof="0">
                  <a:ln>
                    <a:noFill/>
                  </a:ln>
                  <a:solidFill>
                    <a:prstClr val="white"/>
                  </a:solidFill>
                  <a:effectLst/>
                  <a:uLnTx/>
                  <a:uFillTx/>
                  <a:latin typeface="Arial" panose="020B0604020202020204"/>
                  <a:ea typeface="+mn-ea"/>
                  <a:cs typeface="+mn-cs"/>
                </a:rPr>
                <a:t>Attestation Fédérale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800" b="1" i="0" u="none" strike="noStrike" kern="1200" cap="none" spc="0" normalizeH="0" baseline="0" noProof="0">
                  <a:ln>
                    <a:noFill/>
                  </a:ln>
                  <a:solidFill>
                    <a:prstClr val="white"/>
                  </a:solidFill>
                  <a:effectLst/>
                  <a:uLnTx/>
                  <a:uFillTx/>
                  <a:latin typeface="Arial" panose="020B0604020202020204"/>
                  <a:ea typeface="+mn-ea"/>
                  <a:cs typeface="+mn-cs"/>
                </a:rPr>
                <a:t>FOOT5</a:t>
              </a:r>
            </a:p>
          </p:txBody>
        </p:sp>
        <p:sp>
          <p:nvSpPr>
            <p:cNvPr id="62" name="ZoneTexte 64">
              <a:extLst>
                <a:ext uri="{FF2B5EF4-FFF2-40B4-BE49-F238E27FC236}">
                  <a16:creationId xmlns:a16="http://schemas.microsoft.com/office/drawing/2014/main" id="{117360B2-8694-4C94-A1FB-CDB02C708006}"/>
                </a:ext>
              </a:extLst>
            </p:cNvPr>
            <p:cNvSpPr txBox="1">
              <a:spLocks noChangeArrowheads="1"/>
            </p:cNvSpPr>
            <p:nvPr/>
          </p:nvSpPr>
          <p:spPr bwMode="auto">
            <a:xfrm>
              <a:off x="125048" y="3631649"/>
              <a:ext cx="1440000" cy="338554"/>
            </a:xfrm>
            <a:prstGeom prst="rect">
              <a:avLst/>
            </a:prstGeom>
            <a:solidFill>
              <a:schemeClr val="accent1">
                <a:lumMod val="60000"/>
                <a:lumOff val="40000"/>
              </a:schemeClr>
            </a:solidFill>
            <a:ln>
              <a:solidFill>
                <a:schemeClr val="bg2">
                  <a:lumMod val="75000"/>
                </a:schemeClr>
              </a:solidFill>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defPPr>
                <a:defRPr lang="fr-FR"/>
              </a:defPPr>
              <a:lvl1pPr algn="ctr">
                <a:defRPr sz="1200" u="none"/>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800" b="1" i="0" u="none" strike="noStrike" kern="1200" cap="none" spc="0" normalizeH="0" baseline="0" noProof="0">
                  <a:ln>
                    <a:noFill/>
                  </a:ln>
                  <a:solidFill>
                    <a:prstClr val="white"/>
                  </a:solidFill>
                  <a:effectLst/>
                  <a:uLnTx/>
                  <a:uFillTx/>
                  <a:latin typeface="Arial" panose="020B0604020202020204"/>
                  <a:ea typeface="+mn-ea"/>
                  <a:cs typeface="+mn-cs"/>
                </a:rPr>
                <a:t>Attestation Fédérale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800" b="1" i="0" u="none" strike="noStrike" kern="1200" cap="none" spc="0" normalizeH="0" baseline="0" noProof="0">
                  <a:ln>
                    <a:noFill/>
                  </a:ln>
                  <a:solidFill>
                    <a:prstClr val="white"/>
                  </a:solidFill>
                  <a:effectLst/>
                  <a:uLnTx/>
                  <a:uFillTx/>
                  <a:latin typeface="Arial" panose="020B0604020202020204"/>
                  <a:ea typeface="+mn-ea"/>
                  <a:cs typeface="+mn-cs"/>
                </a:rPr>
                <a:t>Arbitrage</a:t>
              </a:r>
            </a:p>
          </p:txBody>
        </p:sp>
        <p:sp>
          <p:nvSpPr>
            <p:cNvPr id="63" name="ZoneTexte 64">
              <a:extLst>
                <a:ext uri="{FF2B5EF4-FFF2-40B4-BE49-F238E27FC236}">
                  <a16:creationId xmlns:a16="http://schemas.microsoft.com/office/drawing/2014/main" id="{7176EE85-87B7-453D-A6A6-621E06263B96}"/>
                </a:ext>
              </a:extLst>
            </p:cNvPr>
            <p:cNvSpPr txBox="1">
              <a:spLocks noChangeArrowheads="1"/>
            </p:cNvSpPr>
            <p:nvPr/>
          </p:nvSpPr>
          <p:spPr bwMode="auto">
            <a:xfrm>
              <a:off x="126086" y="5769259"/>
              <a:ext cx="1440000" cy="307777"/>
            </a:xfrm>
            <a:prstGeom prst="rect">
              <a:avLst/>
            </a:prstGeom>
            <a:solidFill>
              <a:schemeClr val="accent1">
                <a:lumMod val="60000"/>
                <a:lumOff val="40000"/>
              </a:schemeClr>
            </a:solidFill>
            <a:ln>
              <a:solidFill>
                <a:schemeClr val="bg2">
                  <a:lumMod val="75000"/>
                </a:schemeClr>
              </a:solidFill>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defPPr>
                <a:defRPr lang="fr-FR"/>
              </a:defPPr>
              <a:lvl1pPr algn="ctr">
                <a:defRPr sz="1200" u="none"/>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800" b="1" i="0" u="none" strike="noStrike" kern="1200" cap="none" spc="0" normalizeH="0" baseline="0" noProof="0">
                  <a:ln>
                    <a:noFill/>
                  </a:ln>
                  <a:solidFill>
                    <a:prstClr val="white"/>
                  </a:solidFill>
                  <a:effectLst/>
                  <a:uLnTx/>
                  <a:uFillTx/>
                  <a:latin typeface="Arial" panose="020B0604020202020204"/>
                  <a:ea typeface="+mn-ea"/>
                  <a:cs typeface="+mn-cs"/>
                </a:rPr>
                <a:t>Attestation Fédérale </a:t>
              </a:r>
              <a:r>
                <a:rPr kumimoji="0" lang="fr-FR" sz="600" b="1" i="0" u="none" strike="noStrike" kern="1200" cap="none" spc="0" normalizeH="0" baseline="0" noProof="0">
                  <a:ln>
                    <a:noFill/>
                  </a:ln>
                  <a:solidFill>
                    <a:prstClr val="white"/>
                  </a:solidFill>
                  <a:effectLst/>
                  <a:uLnTx/>
                  <a:uFillTx/>
                  <a:latin typeface="Arial" panose="020B0604020202020204"/>
                  <a:ea typeface="+mn-ea"/>
                  <a:cs typeface="+mn-cs"/>
                </a:rPr>
                <a:t>Accompagnateur d’équipe</a:t>
              </a:r>
              <a:endParaRPr kumimoji="0" lang="fr-FR" sz="800" b="1"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4" name="ZoneTexte 64">
              <a:extLst>
                <a:ext uri="{FF2B5EF4-FFF2-40B4-BE49-F238E27FC236}">
                  <a16:creationId xmlns:a16="http://schemas.microsoft.com/office/drawing/2014/main" id="{688C10BE-5B0A-4F1E-BBE0-18238988391D}"/>
                </a:ext>
              </a:extLst>
            </p:cNvPr>
            <p:cNvSpPr txBox="1">
              <a:spLocks noChangeArrowheads="1"/>
            </p:cNvSpPr>
            <p:nvPr/>
          </p:nvSpPr>
          <p:spPr bwMode="auto">
            <a:xfrm>
              <a:off x="122954" y="3273222"/>
              <a:ext cx="1440000" cy="338554"/>
            </a:xfrm>
            <a:prstGeom prst="rect">
              <a:avLst/>
            </a:prstGeom>
            <a:solidFill>
              <a:schemeClr val="accent1">
                <a:lumMod val="60000"/>
                <a:lumOff val="40000"/>
              </a:schemeClr>
            </a:solidFill>
            <a:ln>
              <a:solidFill>
                <a:schemeClr val="bg2">
                  <a:lumMod val="75000"/>
                </a:schemeClr>
              </a:solidFill>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defPPr>
                <a:defRPr lang="fr-FR"/>
              </a:defPPr>
              <a:lvl1pPr algn="ctr">
                <a:defRPr sz="1200" u="none"/>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800" b="1" i="0" u="none" strike="noStrike" kern="1200" cap="none" spc="0" normalizeH="0" baseline="0" noProof="0">
                  <a:ln>
                    <a:noFill/>
                  </a:ln>
                  <a:solidFill>
                    <a:prstClr val="white"/>
                  </a:solidFill>
                  <a:effectLst/>
                  <a:uLnTx/>
                  <a:uFillTx/>
                  <a:latin typeface="Arial" panose="020B0604020202020204"/>
                  <a:ea typeface="+mn-ea"/>
                  <a:cs typeface="+mn-cs"/>
                </a:rPr>
                <a:t>Attestation Fédérale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800" b="1" i="0" u="none" strike="noStrike" kern="1200" cap="none" spc="0" normalizeH="0" baseline="0" noProof="0">
                  <a:ln>
                    <a:noFill/>
                  </a:ln>
                  <a:solidFill>
                    <a:prstClr val="white"/>
                  </a:solidFill>
                  <a:effectLst/>
                  <a:uLnTx/>
                  <a:uFillTx/>
                  <a:latin typeface="Arial" panose="020B0604020202020204"/>
                  <a:ea typeface="+mn-ea"/>
                  <a:cs typeface="+mn-cs"/>
                </a:rPr>
                <a:t>Foot Adapté</a:t>
              </a:r>
            </a:p>
          </p:txBody>
        </p:sp>
        <p:sp>
          <p:nvSpPr>
            <p:cNvPr id="65" name="ZoneTexte 64">
              <a:extLst>
                <a:ext uri="{FF2B5EF4-FFF2-40B4-BE49-F238E27FC236}">
                  <a16:creationId xmlns:a16="http://schemas.microsoft.com/office/drawing/2014/main" id="{D2535C9A-4FD6-4670-B7B8-469FE0285487}"/>
                </a:ext>
              </a:extLst>
            </p:cNvPr>
            <p:cNvSpPr txBox="1">
              <a:spLocks noChangeArrowheads="1"/>
            </p:cNvSpPr>
            <p:nvPr/>
          </p:nvSpPr>
          <p:spPr bwMode="auto">
            <a:xfrm>
              <a:off x="125048" y="6111434"/>
              <a:ext cx="1440000" cy="338554"/>
            </a:xfrm>
            <a:prstGeom prst="rect">
              <a:avLst/>
            </a:prstGeom>
            <a:solidFill>
              <a:schemeClr val="accent1">
                <a:lumMod val="60000"/>
                <a:lumOff val="40000"/>
              </a:schemeClr>
            </a:solidFill>
            <a:ln>
              <a:solidFill>
                <a:schemeClr val="bg2">
                  <a:lumMod val="75000"/>
                </a:schemeClr>
              </a:solidFill>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defPPr>
                <a:defRPr lang="fr-FR"/>
              </a:defPPr>
              <a:lvl1pPr algn="ctr">
                <a:defRPr sz="1200" u="none"/>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800" b="1" i="0" u="none" strike="noStrike" kern="1200" cap="none" spc="0" normalizeH="0" baseline="0" noProof="0">
                  <a:ln>
                    <a:noFill/>
                  </a:ln>
                  <a:solidFill>
                    <a:prstClr val="white"/>
                  </a:solidFill>
                  <a:effectLst/>
                  <a:uLnTx/>
                  <a:uFillTx/>
                  <a:latin typeface="Arial" panose="020B0604020202020204"/>
                  <a:ea typeface="+mn-ea"/>
                  <a:cs typeface="+mn-cs"/>
                </a:rPr>
                <a:t>Attestation Fédérale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800" b="1" i="0" u="none" strike="noStrike" kern="1200" cap="none" spc="0" normalizeH="0" baseline="0" noProof="0">
                  <a:ln>
                    <a:noFill/>
                  </a:ln>
                  <a:solidFill>
                    <a:prstClr val="white"/>
                  </a:solidFill>
                  <a:effectLst/>
                  <a:uLnTx/>
                  <a:uFillTx/>
                  <a:latin typeface="Arial" panose="020B0604020202020204"/>
                  <a:ea typeface="+mn-ea"/>
                  <a:cs typeface="+mn-cs"/>
                </a:rPr>
                <a:t>Futsal</a:t>
              </a:r>
            </a:p>
          </p:txBody>
        </p:sp>
      </p:grpSp>
      <p:grpSp>
        <p:nvGrpSpPr>
          <p:cNvPr id="66" name="Groupe 65">
            <a:extLst>
              <a:ext uri="{FF2B5EF4-FFF2-40B4-BE49-F238E27FC236}">
                <a16:creationId xmlns:a16="http://schemas.microsoft.com/office/drawing/2014/main" id="{13276BE4-3A01-4894-8ECD-7895C1023CC6}"/>
              </a:ext>
            </a:extLst>
          </p:cNvPr>
          <p:cNvGrpSpPr/>
          <p:nvPr/>
        </p:nvGrpSpPr>
        <p:grpSpPr>
          <a:xfrm>
            <a:off x="7735585" y="4929777"/>
            <a:ext cx="557853" cy="331846"/>
            <a:chOff x="10489675" y="5203316"/>
            <a:chExt cx="557853" cy="331846"/>
          </a:xfrm>
        </p:grpSpPr>
        <p:sp>
          <p:nvSpPr>
            <p:cNvPr id="67" name="ZoneTexte 40">
              <a:extLst>
                <a:ext uri="{FF2B5EF4-FFF2-40B4-BE49-F238E27FC236}">
                  <a16:creationId xmlns:a16="http://schemas.microsoft.com/office/drawing/2014/main" id="{02878336-8253-4A62-BEC1-AE07617068A5}"/>
                </a:ext>
              </a:extLst>
            </p:cNvPr>
            <p:cNvSpPr txBox="1">
              <a:spLocks noChangeArrowheads="1"/>
            </p:cNvSpPr>
            <p:nvPr/>
          </p:nvSpPr>
          <p:spPr bwMode="auto">
            <a:xfrm>
              <a:off x="10729812" y="5231899"/>
              <a:ext cx="317716" cy="303263"/>
            </a:xfrm>
            <a:prstGeom prst="rect">
              <a:avLst/>
            </a:prstGeom>
            <a:noFill/>
            <a:ln w="9525">
              <a:noFill/>
              <a:miter lim="800000"/>
              <a:headEnd/>
              <a:tailEnd/>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a:ln>
                    <a:noFill/>
                  </a:ln>
                  <a:solidFill>
                    <a:prstClr val="white"/>
                  </a:solidFill>
                  <a:effectLst/>
                  <a:uLnTx/>
                  <a:uFillTx/>
                  <a:latin typeface="Arial" panose="020B0604020202020204"/>
                  <a:ea typeface="+mn-ea"/>
                  <a:cs typeface="+mn-cs"/>
                </a:rPr>
                <a:t> B</a:t>
              </a:r>
            </a:p>
          </p:txBody>
        </p:sp>
        <p:pic>
          <p:nvPicPr>
            <p:cNvPr id="68" name="Image 30" descr="uefa.gif">
              <a:extLst>
                <a:ext uri="{FF2B5EF4-FFF2-40B4-BE49-F238E27FC236}">
                  <a16:creationId xmlns:a16="http://schemas.microsoft.com/office/drawing/2014/main" id="{BA638E6A-D543-4142-8E28-FA19472041ED}"/>
                </a:ext>
              </a:extLst>
            </p:cNvPr>
            <p:cNvPicPr>
              <a:picLocks noChangeAspect="1"/>
            </p:cNvPicPr>
            <p:nvPr/>
          </p:nvPicPr>
          <p:blipFill>
            <a:blip r:embed="rId3" cstate="print"/>
            <a:srcRect/>
            <a:stretch>
              <a:fillRect/>
            </a:stretch>
          </p:blipFill>
          <p:spPr bwMode="auto">
            <a:xfrm>
              <a:off x="10489675" y="5203316"/>
              <a:ext cx="292437" cy="288000"/>
            </a:xfrm>
            <a:prstGeom prst="rect">
              <a:avLst/>
            </a:prstGeom>
            <a:noFill/>
            <a:ln w="9525">
              <a:noFill/>
              <a:miter lim="800000"/>
              <a:headEnd/>
              <a:tailEnd/>
            </a:ln>
          </p:spPr>
        </p:pic>
      </p:grpSp>
      <p:pic>
        <p:nvPicPr>
          <p:cNvPr id="69" name="Image 68">
            <a:extLst>
              <a:ext uri="{FF2B5EF4-FFF2-40B4-BE49-F238E27FC236}">
                <a16:creationId xmlns:a16="http://schemas.microsoft.com/office/drawing/2014/main" id="{0E11476A-7184-4105-BDCC-BAD6A756D52B}"/>
              </a:ext>
            </a:extLst>
          </p:cNvPr>
          <p:cNvPicPr>
            <a:picLocks noChangeAspect="1"/>
          </p:cNvPicPr>
          <p:nvPr/>
        </p:nvPicPr>
        <p:blipFill>
          <a:blip r:embed="rId4"/>
          <a:stretch>
            <a:fillRect/>
          </a:stretch>
        </p:blipFill>
        <p:spPr>
          <a:xfrm>
            <a:off x="9826883" y="2063425"/>
            <a:ext cx="2312856" cy="2589018"/>
          </a:xfrm>
          <a:prstGeom prst="rect">
            <a:avLst/>
          </a:prstGeom>
        </p:spPr>
      </p:pic>
    </p:spTree>
    <p:extLst>
      <p:ext uri="{BB962C8B-B14F-4D97-AF65-F5344CB8AC3E}">
        <p14:creationId xmlns:p14="http://schemas.microsoft.com/office/powerpoint/2010/main" val="1234088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barn(inVertical)">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barn(inVertical)">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barn(inVertical)">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barn(inVertical)">
                                      <p:cBhvr>
                                        <p:cTn id="27" dur="500"/>
                                        <p:tgtEl>
                                          <p:spTgt spid="36"/>
                                        </p:tgtEl>
                                      </p:cBhvr>
                                    </p:animEffect>
                                  </p:childTnLst>
                                </p:cTn>
                              </p:par>
                              <p:par>
                                <p:cTn id="28" presetID="16" presetClass="entr" presetSubtype="21" fill="hold"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barn(inVertical)">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barn(inVertical)">
                                      <p:cBhvr>
                                        <p:cTn id="35" dur="500"/>
                                        <p:tgtEl>
                                          <p:spTgt spid="50"/>
                                        </p:tgtEl>
                                      </p:cBhvr>
                                    </p:animEffect>
                                  </p:childTnLst>
                                </p:cTn>
                              </p:par>
                              <p:par>
                                <p:cTn id="36" presetID="16" presetClass="entr" presetSubtype="21" fill="hold" nodeType="with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barn(inVertical)">
                                      <p:cBhvr>
                                        <p:cTn id="38" dur="500"/>
                                        <p:tgtEl>
                                          <p:spTgt spid="53"/>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barn(inVertical)">
                                      <p:cBhvr>
                                        <p:cTn id="43" dur="500"/>
                                        <p:tgtEl>
                                          <p:spTgt spid="51"/>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barn(inVertical)">
                                      <p:cBhvr>
                                        <p:cTn id="46" dur="500"/>
                                        <p:tgtEl>
                                          <p:spTgt spid="14"/>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arn(inVertical)">
                                      <p:cBhvr>
                                        <p:cTn id="49" dur="500"/>
                                        <p:tgtEl>
                                          <p:spTgt spid="18"/>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arn(inVertical)">
                                      <p:cBhvr>
                                        <p:cTn id="52" dur="500"/>
                                        <p:tgtEl>
                                          <p:spTgt spid="17"/>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barn(inVertical)">
                                      <p:cBhvr>
                                        <p:cTn id="55" dur="500"/>
                                        <p:tgtEl>
                                          <p:spTgt spid="12"/>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barn(inVertical)">
                                      <p:cBhvr>
                                        <p:cTn id="58" dur="500"/>
                                        <p:tgtEl>
                                          <p:spTgt spid="10"/>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barn(inVertical)">
                                      <p:cBhvr>
                                        <p:cTn id="61" dur="500"/>
                                        <p:tgtEl>
                                          <p:spTgt spid="13"/>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barn(inVertical)">
                                      <p:cBhvr>
                                        <p:cTn id="64" dur="500"/>
                                        <p:tgtEl>
                                          <p:spTgt spid="16"/>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barn(inVertical)">
                                      <p:cBhvr>
                                        <p:cTn id="67" dur="500"/>
                                        <p:tgtEl>
                                          <p:spTgt spid="9"/>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barn(inVertical)">
                                      <p:cBhvr>
                                        <p:cTn id="70" dur="500"/>
                                        <p:tgtEl>
                                          <p:spTgt spid="19"/>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52"/>
                                        </p:tgtEl>
                                        <p:attrNameLst>
                                          <p:attrName>style.visibility</p:attrName>
                                        </p:attrNameLst>
                                      </p:cBhvr>
                                      <p:to>
                                        <p:strVal val="visible"/>
                                      </p:to>
                                    </p:set>
                                    <p:animEffect transition="in" filter="barn(inVertical)">
                                      <p:cBhvr>
                                        <p:cTn id="75" dur="500"/>
                                        <p:tgtEl>
                                          <p:spTgt spid="52"/>
                                        </p:tgtEl>
                                      </p:cBhvr>
                                    </p:animEffect>
                                  </p:childTnLst>
                                </p:cTn>
                              </p:par>
                              <p:par>
                                <p:cTn id="76" presetID="16" presetClass="entr" presetSubtype="21" fill="hold" nodeType="with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barn(inVertical)">
                                      <p:cBhvr>
                                        <p:cTn id="78" dur="500"/>
                                        <p:tgtEl>
                                          <p:spTgt spid="20"/>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grpId="0" nodeType="clickEffect">
                                  <p:stCondLst>
                                    <p:cond delay="0"/>
                                  </p:stCondLst>
                                  <p:childTnLst>
                                    <p:set>
                                      <p:cBhvr>
                                        <p:cTn id="82" dur="1" fill="hold">
                                          <p:stCondLst>
                                            <p:cond delay="0"/>
                                          </p:stCondLst>
                                        </p:cTn>
                                        <p:tgtEl>
                                          <p:spTgt spid="47"/>
                                        </p:tgtEl>
                                        <p:attrNameLst>
                                          <p:attrName>style.visibility</p:attrName>
                                        </p:attrNameLst>
                                      </p:cBhvr>
                                      <p:to>
                                        <p:strVal val="visible"/>
                                      </p:to>
                                    </p:set>
                                    <p:animEffect transition="in" filter="barn(inVertical)">
                                      <p:cBhvr>
                                        <p:cTn id="83" dur="500"/>
                                        <p:tgtEl>
                                          <p:spTgt spid="47"/>
                                        </p:tgtEl>
                                      </p:cBhvr>
                                    </p:animEffect>
                                  </p:childTnLst>
                                </p:cTn>
                              </p:par>
                              <p:par>
                                <p:cTn id="84" presetID="16" presetClass="entr" presetSubtype="21" fill="hold" nodeType="withEffect">
                                  <p:stCondLst>
                                    <p:cond delay="0"/>
                                  </p:stCondLst>
                                  <p:childTnLst>
                                    <p:set>
                                      <p:cBhvr>
                                        <p:cTn id="85" dur="1" fill="hold">
                                          <p:stCondLst>
                                            <p:cond delay="0"/>
                                          </p:stCondLst>
                                        </p:cTn>
                                        <p:tgtEl>
                                          <p:spTgt spid="66"/>
                                        </p:tgtEl>
                                        <p:attrNameLst>
                                          <p:attrName>style.visibility</p:attrName>
                                        </p:attrNameLst>
                                      </p:cBhvr>
                                      <p:to>
                                        <p:strVal val="visible"/>
                                      </p:to>
                                    </p:set>
                                    <p:animEffect transition="in" filter="barn(inVertical)">
                                      <p:cBhvr>
                                        <p:cTn id="86" dur="500"/>
                                        <p:tgtEl>
                                          <p:spTgt spid="66"/>
                                        </p:tgtEl>
                                      </p:cBhvr>
                                    </p:animEffect>
                                  </p:childTnLst>
                                </p:cTn>
                              </p:par>
                              <p:par>
                                <p:cTn id="87" presetID="16" presetClass="entr" presetSubtype="21" fill="hold" grpId="0" nodeType="with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barn(inVertical)">
                                      <p:cBhvr>
                                        <p:cTn id="89" dur="500"/>
                                        <p:tgtEl>
                                          <p:spTgt spid="48"/>
                                        </p:tgtEl>
                                      </p:cBhvr>
                                    </p:animEffect>
                                  </p:childTnLst>
                                </p:cTn>
                              </p:par>
                              <p:par>
                                <p:cTn id="90" presetID="16" presetClass="entr" presetSubtype="21" fill="hold" nodeType="with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barn(inVertical)">
                                      <p:cBhvr>
                                        <p:cTn id="92" dur="500"/>
                                        <p:tgtEl>
                                          <p:spTgt spid="26"/>
                                        </p:tgtEl>
                                      </p:cBhvr>
                                    </p:animEffect>
                                  </p:childTnLst>
                                </p:cTn>
                              </p:par>
                              <p:par>
                                <p:cTn id="93" presetID="16" presetClass="entr" presetSubtype="21" fill="hold" nodeType="withEffect">
                                  <p:stCondLst>
                                    <p:cond delay="0"/>
                                  </p:stCondLst>
                                  <p:childTnLst>
                                    <p:set>
                                      <p:cBhvr>
                                        <p:cTn id="94" dur="1" fill="hold">
                                          <p:stCondLst>
                                            <p:cond delay="0"/>
                                          </p:stCondLst>
                                        </p:cTn>
                                        <p:tgtEl>
                                          <p:spTgt spid="25"/>
                                        </p:tgtEl>
                                        <p:attrNameLst>
                                          <p:attrName>style.visibility</p:attrName>
                                        </p:attrNameLst>
                                      </p:cBhvr>
                                      <p:to>
                                        <p:strVal val="visible"/>
                                      </p:to>
                                    </p:set>
                                    <p:animEffect transition="in" filter="barn(inVertical)">
                                      <p:cBhvr>
                                        <p:cTn id="95" dur="500"/>
                                        <p:tgtEl>
                                          <p:spTgt spid="25"/>
                                        </p:tgtEl>
                                      </p:cBhvr>
                                    </p:animEffect>
                                  </p:childTnLst>
                                </p:cTn>
                              </p:par>
                              <p:par>
                                <p:cTn id="96" presetID="16" presetClass="entr" presetSubtype="21" fill="hold" nodeType="with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barn(inVertical)">
                                      <p:cBhvr>
                                        <p:cTn id="98" dur="500"/>
                                        <p:tgtEl>
                                          <p:spTgt spid="43"/>
                                        </p:tgtEl>
                                      </p:cBhvr>
                                    </p:animEffect>
                                  </p:childTnLst>
                                </p:cTn>
                              </p:par>
                              <p:par>
                                <p:cTn id="99" presetID="16" presetClass="entr" presetSubtype="21" fill="hold" nodeType="with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barn(inVertical)">
                                      <p:cBhvr>
                                        <p:cTn id="101" dur="500"/>
                                        <p:tgtEl>
                                          <p:spTgt spid="27"/>
                                        </p:tgtEl>
                                      </p:cBhvr>
                                    </p:animEffect>
                                  </p:childTnLst>
                                </p:cTn>
                              </p:par>
                              <p:par>
                                <p:cTn id="102" presetID="16" presetClass="entr" presetSubtype="21" fill="hold" grpId="0" nodeType="with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barn(inVertical)">
                                      <p:cBhvr>
                                        <p:cTn id="104" dur="500"/>
                                        <p:tgtEl>
                                          <p:spTgt spid="30"/>
                                        </p:tgtEl>
                                      </p:cBhvr>
                                    </p:animEffect>
                                  </p:childTnLst>
                                </p:cTn>
                              </p:par>
                              <p:par>
                                <p:cTn id="105" presetID="16" presetClass="entr" presetSubtype="21" fill="hold" nodeType="with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inVertical)">
                                      <p:cBhvr>
                                        <p:cTn id="107" dur="500"/>
                                        <p:tgtEl>
                                          <p:spTgt spid="29"/>
                                        </p:tgtEl>
                                      </p:cBhvr>
                                    </p:animEffect>
                                  </p:childTnLst>
                                </p:cTn>
                              </p:par>
                              <p:par>
                                <p:cTn id="108" presetID="16" presetClass="entr" presetSubtype="21" fill="hold" nodeType="withEffect">
                                  <p:stCondLst>
                                    <p:cond delay="0"/>
                                  </p:stCondLst>
                                  <p:childTnLst>
                                    <p:set>
                                      <p:cBhvr>
                                        <p:cTn id="109" dur="1" fill="hold">
                                          <p:stCondLst>
                                            <p:cond delay="0"/>
                                          </p:stCondLst>
                                        </p:cTn>
                                        <p:tgtEl>
                                          <p:spTgt spid="28"/>
                                        </p:tgtEl>
                                        <p:attrNameLst>
                                          <p:attrName>style.visibility</p:attrName>
                                        </p:attrNameLst>
                                      </p:cBhvr>
                                      <p:to>
                                        <p:strVal val="visible"/>
                                      </p:to>
                                    </p:set>
                                    <p:animEffect transition="in" filter="barn(inVertical)">
                                      <p:cBhvr>
                                        <p:cTn id="110" dur="500"/>
                                        <p:tgtEl>
                                          <p:spTgt spid="28"/>
                                        </p:tgtEl>
                                      </p:cBhvr>
                                    </p:animEffect>
                                  </p:childTnLst>
                                </p:cTn>
                              </p:par>
                              <p:par>
                                <p:cTn id="111" presetID="16" presetClass="entr" presetSubtype="21" fill="hold"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barn(inVertical)">
                                      <p:cBhvr>
                                        <p:cTn id="113" dur="500"/>
                                        <p:tgtEl>
                                          <p:spTgt spid="31"/>
                                        </p:tgtEl>
                                      </p:cBhvr>
                                    </p:animEffect>
                                  </p:childTnLst>
                                </p:cTn>
                              </p:par>
                              <p:par>
                                <p:cTn id="114" presetID="16" presetClass="entr" presetSubtype="21" fill="hold" nodeType="withEffect">
                                  <p:stCondLst>
                                    <p:cond delay="0"/>
                                  </p:stCondLst>
                                  <p:childTnLst>
                                    <p:set>
                                      <p:cBhvr>
                                        <p:cTn id="115" dur="1" fill="hold">
                                          <p:stCondLst>
                                            <p:cond delay="0"/>
                                          </p:stCondLst>
                                        </p:cTn>
                                        <p:tgtEl>
                                          <p:spTgt spid="39"/>
                                        </p:tgtEl>
                                        <p:attrNameLst>
                                          <p:attrName>style.visibility</p:attrName>
                                        </p:attrNameLst>
                                      </p:cBhvr>
                                      <p:to>
                                        <p:strVal val="visible"/>
                                      </p:to>
                                    </p:set>
                                    <p:animEffect transition="in" filter="barn(inVertical)">
                                      <p:cBhvr>
                                        <p:cTn id="116" dur="500"/>
                                        <p:tgtEl>
                                          <p:spTgt spid="39"/>
                                        </p:tgtEl>
                                      </p:cBhvr>
                                    </p:animEffect>
                                  </p:childTnLst>
                                </p:cTn>
                              </p:par>
                            </p:childTnLst>
                          </p:cTn>
                        </p:par>
                      </p:childTnLst>
                    </p:cTn>
                  </p:par>
                  <p:par>
                    <p:cTn id="117" fill="hold">
                      <p:stCondLst>
                        <p:cond delay="indefinite"/>
                      </p:stCondLst>
                      <p:childTnLst>
                        <p:par>
                          <p:cTn id="118" fill="hold">
                            <p:stCondLst>
                              <p:cond delay="0"/>
                            </p:stCondLst>
                            <p:childTnLst>
                              <p:par>
                                <p:cTn id="119" presetID="16" presetClass="entr" presetSubtype="21" fill="hold" nodeType="click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barn(inVertical)">
                                      <p:cBhvr>
                                        <p:cTn id="121" dur="500"/>
                                        <p:tgtEl>
                                          <p:spTgt spid="69"/>
                                        </p:tgtEl>
                                      </p:cBhvr>
                                    </p:animEffect>
                                  </p:childTnLst>
                                </p:cTn>
                              </p:par>
                            </p:childTnLst>
                          </p:cTn>
                        </p:par>
                      </p:childTnLst>
                    </p:cTn>
                  </p:par>
                  <p:par>
                    <p:cTn id="122" fill="hold">
                      <p:stCondLst>
                        <p:cond delay="indefinite"/>
                      </p:stCondLst>
                      <p:childTnLst>
                        <p:par>
                          <p:cTn id="123" fill="hold">
                            <p:stCondLst>
                              <p:cond delay="0"/>
                            </p:stCondLst>
                            <p:childTnLst>
                              <p:par>
                                <p:cTn id="124" presetID="16" presetClass="entr" presetSubtype="21" fill="hold" grpId="0" nodeType="clickEffect">
                                  <p:stCondLst>
                                    <p:cond delay="0"/>
                                  </p:stCondLst>
                                  <p:childTnLst>
                                    <p:set>
                                      <p:cBhvr>
                                        <p:cTn id="125" dur="1" fill="hold">
                                          <p:stCondLst>
                                            <p:cond delay="0"/>
                                          </p:stCondLst>
                                        </p:cTn>
                                        <p:tgtEl>
                                          <p:spTgt spid="7"/>
                                        </p:tgtEl>
                                        <p:attrNameLst>
                                          <p:attrName>style.visibility</p:attrName>
                                        </p:attrNameLst>
                                      </p:cBhvr>
                                      <p:to>
                                        <p:strVal val="visible"/>
                                      </p:to>
                                    </p:set>
                                    <p:animEffect transition="in" filter="barn(inVertical)">
                                      <p:cBhvr>
                                        <p:cTn id="126" dur="500"/>
                                        <p:tgtEl>
                                          <p:spTgt spid="7"/>
                                        </p:tgtEl>
                                      </p:cBhvr>
                                    </p:animEffect>
                                  </p:childTnLst>
                                </p:cTn>
                              </p:par>
                            </p:childTnLst>
                          </p:cTn>
                        </p:par>
                      </p:childTnLst>
                    </p:cTn>
                  </p:par>
                  <p:par>
                    <p:cTn id="127" fill="hold">
                      <p:stCondLst>
                        <p:cond delay="indefinite"/>
                      </p:stCondLst>
                      <p:childTnLst>
                        <p:par>
                          <p:cTn id="128" fill="hold">
                            <p:stCondLst>
                              <p:cond delay="0"/>
                            </p:stCondLst>
                            <p:childTnLst>
                              <p:par>
                                <p:cTn id="129" presetID="16" presetClass="entr" presetSubtype="21" fill="hold" grpId="0" nodeType="clickEffect">
                                  <p:stCondLst>
                                    <p:cond delay="0"/>
                                  </p:stCondLst>
                                  <p:childTnLst>
                                    <p:set>
                                      <p:cBhvr>
                                        <p:cTn id="130" dur="1" fill="hold">
                                          <p:stCondLst>
                                            <p:cond delay="0"/>
                                          </p:stCondLst>
                                        </p:cTn>
                                        <p:tgtEl>
                                          <p:spTgt spid="49"/>
                                        </p:tgtEl>
                                        <p:attrNameLst>
                                          <p:attrName>style.visibility</p:attrName>
                                        </p:attrNameLst>
                                      </p:cBhvr>
                                      <p:to>
                                        <p:strVal val="visible"/>
                                      </p:to>
                                    </p:set>
                                    <p:animEffect transition="in" filter="barn(inVertical)">
                                      <p:cBhvr>
                                        <p:cTn id="13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9" grpId="0" animBg="1"/>
      <p:bldP spid="10" grpId="0" animBg="1"/>
      <p:bldP spid="12" grpId="0" animBg="1"/>
      <p:bldP spid="13" grpId="0" animBg="1"/>
      <p:bldP spid="14" grpId="0" animBg="1"/>
      <p:bldP spid="16" grpId="0" animBg="1"/>
      <p:bldP spid="17" grpId="0" animBg="1"/>
      <p:bldP spid="18" grpId="0" animBg="1"/>
      <p:bldP spid="19" grpId="0" animBg="1"/>
      <p:bldP spid="30" grpId="0" animBg="1"/>
      <p:bldP spid="35" grpId="0"/>
      <p:bldP spid="36" grpId="0"/>
      <p:bldP spid="37" grpId="0"/>
      <p:bldP spid="38" grpId="0"/>
      <p:bldP spid="47" grpId="0" animBg="1"/>
      <p:bldP spid="48" grpId="0" animBg="1"/>
      <p:bldP spid="49" grpId="0" animBg="1"/>
      <p:bldP spid="50" grpId="0" animBg="1"/>
      <p:bldP spid="51"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BBAAE89-B62D-19EE-A3A6-BAF19D8D4407}"/>
              </a:ext>
            </a:extLst>
          </p:cNvPr>
          <p:cNvPicPr>
            <a:picLocks noChangeAspect="1"/>
          </p:cNvPicPr>
          <p:nvPr/>
        </p:nvPicPr>
        <p:blipFill>
          <a:blip r:embed="rId2"/>
          <a:stretch>
            <a:fillRect/>
          </a:stretch>
        </p:blipFill>
        <p:spPr>
          <a:xfrm>
            <a:off x="1076325" y="0"/>
            <a:ext cx="10353675" cy="6858000"/>
          </a:xfrm>
          <a:prstGeom prst="rect">
            <a:avLst/>
          </a:prstGeom>
        </p:spPr>
      </p:pic>
    </p:spTree>
    <p:extLst>
      <p:ext uri="{BB962C8B-B14F-4D97-AF65-F5344CB8AC3E}">
        <p14:creationId xmlns:p14="http://schemas.microsoft.com/office/powerpoint/2010/main" val="2983823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Résultat d’images pour equipe de france U16">
            <a:extLst>
              <a:ext uri="{FF2B5EF4-FFF2-40B4-BE49-F238E27FC236}">
                <a16:creationId xmlns:a16="http://schemas.microsoft.com/office/drawing/2014/main" id="{45BCC629-6F07-43B9-BE4E-CB24C2B2897A}"/>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l="8443" r="7107"/>
          <a:stretch/>
        </p:blipFill>
        <p:spPr bwMode="auto">
          <a:xfrm>
            <a:off x="8443516" y="1158896"/>
            <a:ext cx="3748484" cy="253365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D7DE2104-73AB-4405-A29E-0C20B4EA3C14}"/>
              </a:ext>
            </a:extLst>
          </p:cNvPr>
          <p:cNvSpPr txBox="1"/>
          <p:nvPr/>
        </p:nvSpPr>
        <p:spPr>
          <a:xfrm>
            <a:off x="7390700" y="6390097"/>
            <a:ext cx="4683853" cy="338554"/>
          </a:xfrm>
          <a:prstGeom prst="rect">
            <a:avLst/>
          </a:prstGeom>
          <a:noFill/>
        </p:spPr>
        <p:txBody>
          <a:bodyPr wrap="square" rtlCol="0">
            <a:spAutoFit/>
          </a:bodyPr>
          <a:lstStyle/>
          <a:p>
            <a:pPr algn="ctr"/>
            <a:r>
              <a:rPr lang="fr-FR" sz="1600" b="1" dirty="0">
                <a:solidFill>
                  <a:srgbClr val="172154"/>
                </a:solidFill>
                <a:latin typeface="FFF"/>
              </a:rPr>
              <a:t>Programme de Performance Fédéral </a:t>
            </a:r>
            <a:r>
              <a:rPr lang="fr-FR" sz="1600" b="1" i="1" dirty="0">
                <a:solidFill>
                  <a:srgbClr val="FF0000"/>
                </a:solidFill>
                <a:latin typeface="FFF"/>
              </a:rPr>
              <a:t>Cantal</a:t>
            </a:r>
            <a:endParaRPr lang="fr-FR" sz="5400" i="1" dirty="0">
              <a:solidFill>
                <a:srgbClr val="FF0000"/>
              </a:solidFill>
              <a:latin typeface="FFF"/>
            </a:endParaRPr>
          </a:p>
        </p:txBody>
      </p:sp>
      <p:sp>
        <p:nvSpPr>
          <p:cNvPr id="3" name="ZoneTexte 2">
            <a:extLst>
              <a:ext uri="{FF2B5EF4-FFF2-40B4-BE49-F238E27FC236}">
                <a16:creationId xmlns:a16="http://schemas.microsoft.com/office/drawing/2014/main" id="{D5F6A4FF-0478-4334-800F-42E44E6EF6FB}"/>
              </a:ext>
            </a:extLst>
          </p:cNvPr>
          <p:cNvSpPr txBox="1"/>
          <p:nvPr/>
        </p:nvSpPr>
        <p:spPr>
          <a:xfrm>
            <a:off x="1257626" y="86012"/>
            <a:ext cx="5571012" cy="461665"/>
          </a:xfrm>
          <a:prstGeom prst="rect">
            <a:avLst/>
          </a:prstGeom>
          <a:noFill/>
        </p:spPr>
        <p:txBody>
          <a:bodyPr wrap="square" rtlCol="0">
            <a:spAutoFit/>
          </a:bodyPr>
          <a:lstStyle/>
          <a:p>
            <a:pPr algn="ctr"/>
            <a:r>
              <a:rPr lang="fr-FR" sz="2400" b="1" u="sng" dirty="0"/>
              <a:t>Les CFF formule 2023 2024</a:t>
            </a:r>
          </a:p>
        </p:txBody>
      </p:sp>
      <p:graphicFrame>
        <p:nvGraphicFramePr>
          <p:cNvPr id="11" name="Tableau 11">
            <a:extLst>
              <a:ext uri="{FF2B5EF4-FFF2-40B4-BE49-F238E27FC236}">
                <a16:creationId xmlns:a16="http://schemas.microsoft.com/office/drawing/2014/main" id="{9ACE8C03-A6FE-43D0-B997-900C0725BD09}"/>
              </a:ext>
            </a:extLst>
          </p:cNvPr>
          <p:cNvGraphicFramePr>
            <a:graphicFrameLocks noGrp="1"/>
          </p:cNvGraphicFramePr>
          <p:nvPr>
            <p:extLst>
              <p:ext uri="{D42A27DB-BD31-4B8C-83A1-F6EECF244321}">
                <p14:modId xmlns:p14="http://schemas.microsoft.com/office/powerpoint/2010/main" val="120548796"/>
              </p:ext>
            </p:extLst>
          </p:nvPr>
        </p:nvGraphicFramePr>
        <p:xfrm>
          <a:off x="495431" y="2050757"/>
          <a:ext cx="11201140" cy="2054518"/>
        </p:xfrm>
        <a:graphic>
          <a:graphicData uri="http://schemas.openxmlformats.org/drawingml/2006/table">
            <a:tbl>
              <a:tblPr firstRow="1" bandRow="1">
                <a:tableStyleId>{5C22544A-7EE6-4342-B048-85BDC9FD1C3A}</a:tableStyleId>
              </a:tblPr>
              <a:tblGrid>
                <a:gridCol w="4362319">
                  <a:extLst>
                    <a:ext uri="{9D8B030D-6E8A-4147-A177-3AD203B41FA5}">
                      <a16:colId xmlns:a16="http://schemas.microsoft.com/office/drawing/2014/main" val="198339945"/>
                    </a:ext>
                  </a:extLst>
                </a:gridCol>
                <a:gridCol w="2809875">
                  <a:extLst>
                    <a:ext uri="{9D8B030D-6E8A-4147-A177-3AD203B41FA5}">
                      <a16:colId xmlns:a16="http://schemas.microsoft.com/office/drawing/2014/main" val="1963754347"/>
                    </a:ext>
                  </a:extLst>
                </a:gridCol>
                <a:gridCol w="1562100">
                  <a:extLst>
                    <a:ext uri="{9D8B030D-6E8A-4147-A177-3AD203B41FA5}">
                      <a16:colId xmlns:a16="http://schemas.microsoft.com/office/drawing/2014/main" val="1876644658"/>
                    </a:ext>
                  </a:extLst>
                </a:gridCol>
                <a:gridCol w="2466846">
                  <a:extLst>
                    <a:ext uri="{9D8B030D-6E8A-4147-A177-3AD203B41FA5}">
                      <a16:colId xmlns:a16="http://schemas.microsoft.com/office/drawing/2014/main" val="719084864"/>
                    </a:ext>
                  </a:extLst>
                </a:gridCol>
              </a:tblGrid>
              <a:tr h="645546">
                <a:tc>
                  <a:txBody>
                    <a:bodyPr/>
                    <a:lstStyle/>
                    <a:p>
                      <a:pPr algn="ctr"/>
                      <a:r>
                        <a:rPr lang="fr-FR" sz="2000" dirty="0"/>
                        <a:t>Date</a:t>
                      </a:r>
                    </a:p>
                  </a:txBody>
                  <a:tcPr>
                    <a:solidFill>
                      <a:srgbClr val="172154"/>
                    </a:solidFill>
                  </a:tcPr>
                </a:tc>
                <a:tc>
                  <a:txBody>
                    <a:bodyPr/>
                    <a:lstStyle/>
                    <a:p>
                      <a:pPr algn="ctr"/>
                      <a:r>
                        <a:rPr lang="fr-FR" sz="2000" dirty="0"/>
                        <a:t>CFI</a:t>
                      </a:r>
                    </a:p>
                  </a:txBody>
                  <a:tcPr>
                    <a:solidFill>
                      <a:srgbClr val="172154"/>
                    </a:solidFill>
                  </a:tcPr>
                </a:tc>
                <a:tc>
                  <a:txBody>
                    <a:bodyPr/>
                    <a:lstStyle/>
                    <a:p>
                      <a:pPr algn="ctr"/>
                      <a:r>
                        <a:rPr lang="fr-FR" sz="2000" dirty="0"/>
                        <a:t>Horaire</a:t>
                      </a:r>
                    </a:p>
                  </a:txBody>
                  <a:tcPr>
                    <a:solidFill>
                      <a:srgbClr val="172154"/>
                    </a:solidFill>
                  </a:tcPr>
                </a:tc>
                <a:tc>
                  <a:txBody>
                    <a:bodyPr/>
                    <a:lstStyle/>
                    <a:p>
                      <a:pPr algn="ctr"/>
                      <a:r>
                        <a:rPr lang="fr-FR" sz="2000" dirty="0"/>
                        <a:t>Lieu</a:t>
                      </a:r>
                    </a:p>
                  </a:txBody>
                  <a:tcPr>
                    <a:solidFill>
                      <a:srgbClr val="172154"/>
                    </a:solidFill>
                  </a:tcPr>
                </a:tc>
                <a:extLst>
                  <a:ext uri="{0D108BD9-81ED-4DB2-BD59-A6C34878D82A}">
                    <a16:rowId xmlns:a16="http://schemas.microsoft.com/office/drawing/2014/main" val="4163614231"/>
                  </a:ext>
                </a:extLst>
              </a:tr>
              <a:tr h="704486">
                <a:tc>
                  <a:txBody>
                    <a:bodyPr/>
                    <a:lstStyle/>
                    <a:p>
                      <a:pPr algn="ctr"/>
                      <a:r>
                        <a:rPr lang="fr-FR" sz="2400" dirty="0">
                          <a:solidFill>
                            <a:schemeClr val="tx1"/>
                          </a:solidFill>
                        </a:rPr>
                        <a:t>Mercredi 22 novembre 2023</a:t>
                      </a:r>
                    </a:p>
                  </a:txBody>
                  <a:tcPr>
                    <a:solidFill>
                      <a:schemeClr val="accent1">
                        <a:lumMod val="40000"/>
                        <a:lumOff val="60000"/>
                      </a:schemeClr>
                    </a:solidFill>
                  </a:tcPr>
                </a:tc>
                <a:tc>
                  <a:txBody>
                    <a:bodyPr/>
                    <a:lstStyle/>
                    <a:p>
                      <a:pPr algn="ctr"/>
                      <a:r>
                        <a:rPr lang="fr-FR" sz="2000" dirty="0">
                          <a:solidFill>
                            <a:schemeClr val="tx1"/>
                          </a:solidFill>
                        </a:rPr>
                        <a:t>CFF1 / CFF2 / CFF3</a:t>
                      </a:r>
                    </a:p>
                  </a:txBody>
                  <a:tcPr>
                    <a:solidFill>
                      <a:schemeClr val="accent1">
                        <a:lumMod val="40000"/>
                        <a:lumOff val="60000"/>
                      </a:schemeClr>
                    </a:solidFill>
                  </a:tcPr>
                </a:tc>
                <a:tc>
                  <a:txBody>
                    <a:bodyPr/>
                    <a:lstStyle/>
                    <a:p>
                      <a:pPr algn="ctr"/>
                      <a:r>
                        <a:rPr lang="fr-FR" sz="1800" dirty="0">
                          <a:solidFill>
                            <a:schemeClr val="tx1"/>
                          </a:solidFill>
                        </a:rPr>
                        <a:t>14H00</a:t>
                      </a:r>
                    </a:p>
                  </a:txBody>
                  <a:tcPr>
                    <a:solidFill>
                      <a:schemeClr val="accent1">
                        <a:lumMod val="40000"/>
                        <a:lumOff val="60000"/>
                      </a:schemeClr>
                    </a:solidFill>
                  </a:tcPr>
                </a:tc>
                <a:tc>
                  <a:txBody>
                    <a:bodyPr/>
                    <a:lstStyle/>
                    <a:p>
                      <a:pPr algn="ctr"/>
                      <a:r>
                        <a:rPr lang="fr-FR" sz="1800" dirty="0">
                          <a:solidFill>
                            <a:schemeClr val="tx1"/>
                          </a:solidFill>
                        </a:rPr>
                        <a:t>Bassin Aurillacois</a:t>
                      </a:r>
                    </a:p>
                  </a:txBody>
                  <a:tcPr>
                    <a:solidFill>
                      <a:schemeClr val="accent1">
                        <a:lumMod val="40000"/>
                        <a:lumOff val="60000"/>
                      </a:schemeClr>
                    </a:solidFill>
                  </a:tcPr>
                </a:tc>
                <a:extLst>
                  <a:ext uri="{0D108BD9-81ED-4DB2-BD59-A6C34878D82A}">
                    <a16:rowId xmlns:a16="http://schemas.microsoft.com/office/drawing/2014/main" val="2056503830"/>
                  </a:ext>
                </a:extLst>
              </a:tr>
              <a:tr h="704486">
                <a:tc>
                  <a:txBody>
                    <a:bodyPr/>
                    <a:lstStyle/>
                    <a:p>
                      <a:pPr algn="ctr"/>
                      <a:r>
                        <a:rPr lang="fr-FR" sz="2400" dirty="0">
                          <a:solidFill>
                            <a:schemeClr val="tx1"/>
                          </a:solidFill>
                        </a:rPr>
                        <a:t>Mercredi 5 juin 2024</a:t>
                      </a: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dirty="0">
                          <a:solidFill>
                            <a:schemeClr val="tx1"/>
                          </a:solidFill>
                        </a:rPr>
                        <a:t>CFF1/CFF2/CFF3</a:t>
                      </a:r>
                    </a:p>
                  </a:txBody>
                  <a:tcPr>
                    <a:solidFill>
                      <a:schemeClr val="accent1">
                        <a:lumMod val="40000"/>
                        <a:lumOff val="60000"/>
                      </a:schemeClr>
                    </a:solidFill>
                  </a:tcPr>
                </a:tc>
                <a:tc>
                  <a:txBody>
                    <a:bodyPr/>
                    <a:lstStyle/>
                    <a:p>
                      <a:pPr algn="ctr"/>
                      <a:r>
                        <a:rPr lang="fr-FR" sz="2000" dirty="0">
                          <a:solidFill>
                            <a:schemeClr val="tx1"/>
                          </a:solidFill>
                        </a:rPr>
                        <a:t>14H00</a:t>
                      </a: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Bassin Sanflorain</a:t>
                      </a:r>
                    </a:p>
                  </a:txBody>
                  <a:tcPr>
                    <a:solidFill>
                      <a:schemeClr val="accent1">
                        <a:lumMod val="40000"/>
                        <a:lumOff val="60000"/>
                      </a:schemeClr>
                    </a:solidFill>
                  </a:tcPr>
                </a:tc>
                <a:extLst>
                  <a:ext uri="{0D108BD9-81ED-4DB2-BD59-A6C34878D82A}">
                    <a16:rowId xmlns:a16="http://schemas.microsoft.com/office/drawing/2014/main" val="2168935131"/>
                  </a:ext>
                </a:extLst>
              </a:tr>
            </a:tbl>
          </a:graphicData>
        </a:graphic>
      </p:graphicFrame>
      <p:sp>
        <p:nvSpPr>
          <p:cNvPr id="6" name="ZoneTexte 5">
            <a:extLst>
              <a:ext uri="{FF2B5EF4-FFF2-40B4-BE49-F238E27FC236}">
                <a16:creationId xmlns:a16="http://schemas.microsoft.com/office/drawing/2014/main" id="{F3EE2B3B-0464-4DA5-87EF-028B111884CE}"/>
              </a:ext>
            </a:extLst>
          </p:cNvPr>
          <p:cNvSpPr txBox="1"/>
          <p:nvPr/>
        </p:nvSpPr>
        <p:spPr>
          <a:xfrm>
            <a:off x="3220165" y="1158896"/>
            <a:ext cx="5571012" cy="461665"/>
          </a:xfrm>
          <a:prstGeom prst="rect">
            <a:avLst/>
          </a:prstGeom>
          <a:noFill/>
        </p:spPr>
        <p:txBody>
          <a:bodyPr wrap="square" rtlCol="0">
            <a:spAutoFit/>
          </a:bodyPr>
          <a:lstStyle/>
          <a:p>
            <a:pPr algn="ctr"/>
            <a:r>
              <a:rPr lang="fr-FR" sz="2400" b="1" u="sng" dirty="0"/>
              <a:t>CERTIFICATION CFF</a:t>
            </a:r>
          </a:p>
        </p:txBody>
      </p:sp>
      <p:sp>
        <p:nvSpPr>
          <p:cNvPr id="5" name="ZoneTexte 4">
            <a:extLst>
              <a:ext uri="{FF2B5EF4-FFF2-40B4-BE49-F238E27FC236}">
                <a16:creationId xmlns:a16="http://schemas.microsoft.com/office/drawing/2014/main" id="{BE13F8E8-9213-D4B6-1DDC-655FE590BF5B}"/>
              </a:ext>
            </a:extLst>
          </p:cNvPr>
          <p:cNvSpPr txBox="1"/>
          <p:nvPr/>
        </p:nvSpPr>
        <p:spPr>
          <a:xfrm>
            <a:off x="495430" y="4218718"/>
            <a:ext cx="11506070" cy="2270109"/>
          </a:xfrm>
          <a:prstGeom prst="rect">
            <a:avLst/>
          </a:prstGeom>
          <a:noFill/>
        </p:spPr>
        <p:txBody>
          <a:bodyPr wrap="square">
            <a:spAutoFit/>
          </a:bodyPr>
          <a:lstStyle/>
          <a:p>
            <a:pPr fontAlgn="base">
              <a:lnSpc>
                <a:spcPts val="1575"/>
              </a:lnSpc>
            </a:pPr>
            <a:r>
              <a:rPr lang="fr-FR" sz="1600" b="1" dirty="0">
                <a:solidFill>
                  <a:srgbClr val="111111"/>
                </a:solidFill>
                <a:effectLst/>
                <a:latin typeface="Open Sans" panose="020B0606030504020204" pitchFamily="34" charset="0"/>
                <a:ea typeface="Calibri" panose="020F0502020204030204" pitchFamily="34" charset="0"/>
                <a:cs typeface="Calibri" panose="020F0502020204030204" pitchFamily="34" charset="0"/>
              </a:rPr>
              <a:t>Le Pôle Formations vous communique les dates et lieux des journées complémentaires qui permettent aux titulaires des CFF2 ou CFF3 d’obtenir un Diplôme Fédéral </a:t>
            </a:r>
          </a:p>
          <a:p>
            <a:pPr fontAlgn="base">
              <a:lnSpc>
                <a:spcPts val="1575"/>
              </a:lnSpc>
            </a:pPr>
            <a:endParaRPr lang="fr-FR" sz="1600" b="1" dirty="0">
              <a:solidFill>
                <a:srgbClr val="111111"/>
              </a:solidFill>
              <a:effectLst/>
              <a:latin typeface="Open Sans" panose="020B0606030504020204" pitchFamily="34" charset="0"/>
              <a:ea typeface="Calibri" panose="020F0502020204030204" pitchFamily="34" charset="0"/>
              <a:cs typeface="Calibri" panose="020F0502020204030204" pitchFamily="34" charset="0"/>
            </a:endParaRPr>
          </a:p>
          <a:p>
            <a:pPr fontAlgn="base">
              <a:lnSpc>
                <a:spcPts val="1575"/>
              </a:lnSpc>
            </a:pPr>
            <a:r>
              <a:rPr lang="fr-FR" sz="1600" dirty="0">
                <a:solidFill>
                  <a:srgbClr val="111111"/>
                </a:solidFill>
                <a:effectLst/>
                <a:latin typeface="Open Sans" panose="020B0606030504020204" pitchFamily="34" charset="0"/>
                <a:ea typeface="Calibri" panose="020F0502020204030204" pitchFamily="34" charset="0"/>
                <a:cs typeface="Calibri" panose="020F0502020204030204" pitchFamily="34" charset="0"/>
              </a:rPr>
              <a:t>le 21 septembre 2023 à Cournon :</a:t>
            </a:r>
            <a:endParaRPr lang="fr-FR" sz="1600" dirty="0">
              <a:effectLst/>
              <a:latin typeface="Calibri" panose="020F0502020204030204" pitchFamily="34" charset="0"/>
              <a:ea typeface="Calibri" panose="020F0502020204030204" pitchFamily="34" charset="0"/>
            </a:endParaRPr>
          </a:p>
          <a:p>
            <a:pPr marL="742950" lvl="1" indent="-285750" fontAlgn="base">
              <a:buSzPts val="1000"/>
              <a:buFont typeface="Wingdings" panose="05000000000000000000" pitchFamily="2" charset="2"/>
              <a:buChar char=""/>
              <a:tabLst>
                <a:tab pos="914400" algn="l"/>
              </a:tabLst>
            </a:pPr>
            <a:r>
              <a:rPr lang="fr-FR" sz="1600" dirty="0">
                <a:solidFill>
                  <a:srgbClr val="111111"/>
                </a:solidFill>
                <a:effectLst/>
                <a:latin typeface="inherit"/>
                <a:ea typeface="Calibri" panose="020F0502020204030204" pitchFamily="34" charset="0"/>
              </a:rPr>
              <a:t>Journée complémentaire coach seniors </a:t>
            </a:r>
            <a:r>
              <a:rPr lang="fr-FR" sz="1600" u="sng" dirty="0">
                <a:solidFill>
                  <a:srgbClr val="DD2121"/>
                </a:solidFill>
                <a:effectLst/>
                <a:latin typeface="inherit"/>
                <a:ea typeface="Calibri" panose="020F0502020204030204" pitchFamily="34" charset="0"/>
                <a:hlinkClick r:id="rId3"/>
              </a:rPr>
              <a:t>(lien d’inscription)</a:t>
            </a:r>
            <a:endParaRPr lang="fr-FR" sz="1600" dirty="0">
              <a:effectLst/>
              <a:latin typeface="Calibri" panose="020F0502020204030204" pitchFamily="34" charset="0"/>
              <a:ea typeface="Calibri" panose="020F0502020204030204" pitchFamily="34" charset="0"/>
            </a:endParaRPr>
          </a:p>
          <a:p>
            <a:pPr marL="742950" lvl="1" indent="-285750" fontAlgn="base">
              <a:buSzPts val="1000"/>
              <a:buFont typeface="Wingdings" panose="05000000000000000000" pitchFamily="2" charset="2"/>
              <a:buChar char=""/>
              <a:tabLst>
                <a:tab pos="914400" algn="l"/>
              </a:tabLst>
            </a:pPr>
            <a:r>
              <a:rPr lang="fr-FR" sz="1600" dirty="0">
                <a:solidFill>
                  <a:srgbClr val="111111"/>
                </a:solidFill>
                <a:effectLst/>
                <a:latin typeface="inherit"/>
                <a:ea typeface="Calibri" panose="020F0502020204030204" pitchFamily="34" charset="0"/>
              </a:rPr>
              <a:t>Journée complémentaire coach jeunes </a:t>
            </a:r>
            <a:r>
              <a:rPr lang="fr-FR" sz="1600" u="sng" dirty="0">
                <a:solidFill>
                  <a:srgbClr val="DD2121"/>
                </a:solidFill>
                <a:effectLst/>
                <a:latin typeface="inherit"/>
                <a:ea typeface="Calibri" panose="020F0502020204030204" pitchFamily="34" charset="0"/>
                <a:hlinkClick r:id="rId4"/>
              </a:rPr>
              <a:t>(lien d’inscription)</a:t>
            </a:r>
            <a:endParaRPr lang="fr-FR" sz="1600" u="sng" dirty="0">
              <a:solidFill>
                <a:srgbClr val="DD2121"/>
              </a:solidFill>
              <a:effectLst/>
              <a:latin typeface="inherit"/>
              <a:ea typeface="Calibri" panose="020F0502020204030204" pitchFamily="34" charset="0"/>
            </a:endParaRPr>
          </a:p>
          <a:p>
            <a:pPr marL="742950" lvl="1" indent="-285750" fontAlgn="base">
              <a:buSzPts val="1000"/>
              <a:buFont typeface="Wingdings" panose="05000000000000000000" pitchFamily="2" charset="2"/>
              <a:buChar char=""/>
              <a:tabLst>
                <a:tab pos="914400" algn="l"/>
              </a:tabLst>
            </a:pPr>
            <a:endParaRPr lang="fr-FR" sz="1600" dirty="0">
              <a:effectLst/>
              <a:latin typeface="Calibri" panose="020F0502020204030204" pitchFamily="34" charset="0"/>
              <a:ea typeface="Calibri" panose="020F0502020204030204" pitchFamily="34" charset="0"/>
            </a:endParaRPr>
          </a:p>
          <a:p>
            <a:pPr fontAlgn="base">
              <a:lnSpc>
                <a:spcPts val="1575"/>
              </a:lnSpc>
            </a:pPr>
            <a:r>
              <a:rPr lang="fr-FR" sz="1600" b="1" dirty="0">
                <a:solidFill>
                  <a:srgbClr val="111111"/>
                </a:solidFill>
                <a:effectLst/>
                <a:latin typeface="inherit"/>
                <a:ea typeface="Calibri" panose="020F0502020204030204" pitchFamily="34" charset="0"/>
              </a:rPr>
              <a:t>CFF2 ou CFF3 + 1 journée complémentaire* = DF Coach jeunes</a:t>
            </a:r>
            <a:endParaRPr lang="fr-FR" sz="1600" dirty="0">
              <a:effectLst/>
              <a:latin typeface="Calibri" panose="020F0502020204030204" pitchFamily="34" charset="0"/>
              <a:ea typeface="Calibri" panose="020F0502020204030204" pitchFamily="34" charset="0"/>
            </a:endParaRPr>
          </a:p>
          <a:p>
            <a:pPr fontAlgn="base">
              <a:lnSpc>
                <a:spcPts val="1575"/>
              </a:lnSpc>
            </a:pPr>
            <a:r>
              <a:rPr lang="fr-FR" sz="1600" b="1" dirty="0">
                <a:solidFill>
                  <a:srgbClr val="111111"/>
                </a:solidFill>
                <a:effectLst/>
                <a:latin typeface="inherit"/>
                <a:ea typeface="Calibri" panose="020F0502020204030204" pitchFamily="34" charset="0"/>
              </a:rPr>
              <a:t>CFF3 + 1 journée complémentaire* = DF Coach seniors</a:t>
            </a:r>
            <a:endParaRPr lang="fr-FR" sz="1600" dirty="0">
              <a:effectLst/>
              <a:latin typeface="Calibri" panose="020F0502020204030204" pitchFamily="34" charset="0"/>
              <a:ea typeface="Calibri" panose="020F0502020204030204" pitchFamily="34" charset="0"/>
            </a:endParaRPr>
          </a:p>
          <a:p>
            <a:pPr fontAlgn="base">
              <a:lnSpc>
                <a:spcPts val="1575"/>
              </a:lnSpc>
            </a:pPr>
            <a:r>
              <a:rPr lang="fr-FR" sz="1600" b="1" i="1" dirty="0">
                <a:solidFill>
                  <a:srgbClr val="111111"/>
                </a:solidFill>
                <a:effectLst/>
                <a:latin typeface="inherit"/>
                <a:ea typeface="Calibri" panose="020F0502020204030204" pitchFamily="34" charset="0"/>
              </a:rPr>
              <a:t>*Journée de 8h spécifique organisée par la Ligue</a:t>
            </a:r>
            <a:endParaRPr lang="fr-FR" sz="1600" dirty="0">
              <a:effectLst/>
              <a:latin typeface="Calibri" panose="020F0502020204030204" pitchFamily="34" charset="0"/>
              <a:ea typeface="Calibri" panose="020F0502020204030204" pitchFamily="34" charset="0"/>
            </a:endParaRPr>
          </a:p>
        </p:txBody>
      </p:sp>
      <p:pic>
        <p:nvPicPr>
          <p:cNvPr id="7" name="Image 6" descr="Une image contenant Panneau de signalisation, signe, jaune&#10;&#10;Description générée automatiquement">
            <a:extLst>
              <a:ext uri="{FF2B5EF4-FFF2-40B4-BE49-F238E27FC236}">
                <a16:creationId xmlns:a16="http://schemas.microsoft.com/office/drawing/2014/main" id="{BE761271-DB19-CD5B-BFAA-3859FED0A0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8465" y="4656547"/>
            <a:ext cx="2000250" cy="1762125"/>
          </a:xfrm>
          <a:prstGeom prst="rect">
            <a:avLst/>
          </a:prstGeom>
        </p:spPr>
      </p:pic>
      <p:sp>
        <p:nvSpPr>
          <p:cNvPr id="2" name="Rectangle 1">
            <a:extLst>
              <a:ext uri="{FF2B5EF4-FFF2-40B4-BE49-F238E27FC236}">
                <a16:creationId xmlns:a16="http://schemas.microsoft.com/office/drawing/2014/main" id="{44CC1ED0-D64E-5B36-4ED9-D42B90889F35}"/>
              </a:ext>
            </a:extLst>
          </p:cNvPr>
          <p:cNvSpPr/>
          <p:nvPr/>
        </p:nvSpPr>
        <p:spPr>
          <a:xfrm>
            <a:off x="495430" y="4768536"/>
            <a:ext cx="3409820" cy="346389"/>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spTree>
    <p:extLst>
      <p:ext uri="{BB962C8B-B14F-4D97-AF65-F5344CB8AC3E}">
        <p14:creationId xmlns:p14="http://schemas.microsoft.com/office/powerpoint/2010/main" val="3611049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e 21">
            <a:extLst>
              <a:ext uri="{FF2B5EF4-FFF2-40B4-BE49-F238E27FC236}">
                <a16:creationId xmlns:a16="http://schemas.microsoft.com/office/drawing/2014/main" id="{CAB7E03F-449B-9D25-5093-98CBBCB5CD14}"/>
              </a:ext>
            </a:extLst>
          </p:cNvPr>
          <p:cNvGrpSpPr/>
          <p:nvPr/>
        </p:nvGrpSpPr>
        <p:grpSpPr>
          <a:xfrm>
            <a:off x="0" y="-1"/>
            <a:ext cx="12191999" cy="1192877"/>
            <a:chOff x="0" y="-1"/>
            <a:chExt cx="12191999" cy="1192877"/>
          </a:xfrm>
        </p:grpSpPr>
        <p:pic>
          <p:nvPicPr>
            <p:cNvPr id="8" name="Image 7">
              <a:extLst>
                <a:ext uri="{FF2B5EF4-FFF2-40B4-BE49-F238E27FC236}">
                  <a16:creationId xmlns:a16="http://schemas.microsoft.com/office/drawing/2014/main" id="{F344C08E-D49D-EB48-A9CC-95F26EB2B81A}"/>
                </a:ext>
              </a:extLst>
            </p:cNvPr>
            <p:cNvPicPr>
              <a:picLocks noChangeAspect="1"/>
            </p:cNvPicPr>
            <p:nvPr/>
          </p:nvPicPr>
          <p:blipFill rotWithShape="1">
            <a:blip r:embed="rId2"/>
            <a:srcRect r="53298" b="67639"/>
            <a:stretch/>
          </p:blipFill>
          <p:spPr>
            <a:xfrm>
              <a:off x="0" y="-1"/>
              <a:ext cx="1280160" cy="1192877"/>
            </a:xfrm>
            <a:prstGeom prst="rect">
              <a:avLst/>
            </a:prstGeom>
          </p:spPr>
        </p:pic>
        <p:pic>
          <p:nvPicPr>
            <p:cNvPr id="9" name="Image 8">
              <a:extLst>
                <a:ext uri="{FF2B5EF4-FFF2-40B4-BE49-F238E27FC236}">
                  <a16:creationId xmlns:a16="http://schemas.microsoft.com/office/drawing/2014/main" id="{8B1F189F-15DF-DBE3-CD08-E9F2ED855174}"/>
                </a:ext>
              </a:extLst>
            </p:cNvPr>
            <p:cNvPicPr>
              <a:picLocks noChangeAspect="1"/>
            </p:cNvPicPr>
            <p:nvPr/>
          </p:nvPicPr>
          <p:blipFill rotWithShape="1">
            <a:blip r:embed="rId2"/>
            <a:srcRect t="64231" b="5795"/>
            <a:stretch/>
          </p:blipFill>
          <p:spPr>
            <a:xfrm rot="10800000">
              <a:off x="9999060" y="0"/>
              <a:ext cx="2192939" cy="883920"/>
            </a:xfrm>
            <a:prstGeom prst="rect">
              <a:avLst/>
            </a:prstGeom>
          </p:spPr>
        </p:pic>
      </p:grpSp>
      <p:grpSp>
        <p:nvGrpSpPr>
          <p:cNvPr id="2" name="Groupe 1">
            <a:extLst>
              <a:ext uri="{FF2B5EF4-FFF2-40B4-BE49-F238E27FC236}">
                <a16:creationId xmlns:a16="http://schemas.microsoft.com/office/drawing/2014/main" id="{A6F77E97-1FC1-7F1B-E947-2A4240F7D2DC}"/>
              </a:ext>
            </a:extLst>
          </p:cNvPr>
          <p:cNvGrpSpPr/>
          <p:nvPr/>
        </p:nvGrpSpPr>
        <p:grpSpPr>
          <a:xfrm>
            <a:off x="113101" y="6153623"/>
            <a:ext cx="11943006" cy="797407"/>
            <a:chOff x="113101" y="6153623"/>
            <a:chExt cx="11943006" cy="797407"/>
          </a:xfrm>
        </p:grpSpPr>
        <p:pic>
          <p:nvPicPr>
            <p:cNvPr id="17" name="Image 16">
              <a:extLst>
                <a:ext uri="{FF2B5EF4-FFF2-40B4-BE49-F238E27FC236}">
                  <a16:creationId xmlns:a16="http://schemas.microsoft.com/office/drawing/2014/main" id="{68830D6D-3179-4230-B04A-F866B2A72F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101" y="6153623"/>
              <a:ext cx="744152" cy="797407"/>
            </a:xfrm>
            <a:prstGeom prst="rect">
              <a:avLst/>
            </a:prstGeom>
          </p:spPr>
        </p:pic>
        <p:grpSp>
          <p:nvGrpSpPr>
            <p:cNvPr id="18" name="Groupe 17">
              <a:extLst>
                <a:ext uri="{FF2B5EF4-FFF2-40B4-BE49-F238E27FC236}">
                  <a16:creationId xmlns:a16="http://schemas.microsoft.com/office/drawing/2014/main" id="{75CE761F-7814-BAD4-E846-66030408874E}"/>
                </a:ext>
              </a:extLst>
            </p:cNvPr>
            <p:cNvGrpSpPr/>
            <p:nvPr/>
          </p:nvGrpSpPr>
          <p:grpSpPr>
            <a:xfrm>
              <a:off x="857253" y="6337581"/>
              <a:ext cx="11198854" cy="429492"/>
              <a:chOff x="847093" y="6168282"/>
              <a:chExt cx="11198854" cy="429492"/>
            </a:xfrm>
          </p:grpSpPr>
          <p:pic>
            <p:nvPicPr>
              <p:cNvPr id="19" name="Image 18">
                <a:extLst>
                  <a:ext uri="{FF2B5EF4-FFF2-40B4-BE49-F238E27FC236}">
                    <a16:creationId xmlns:a16="http://schemas.microsoft.com/office/drawing/2014/main" id="{0D7773C6-B107-9BAC-23F5-E7A15A86C5D6}"/>
                  </a:ext>
                </a:extLst>
              </p:cNvPr>
              <p:cNvPicPr>
                <a:picLocks noChangeAspect="1"/>
              </p:cNvPicPr>
              <p:nvPr/>
            </p:nvPicPr>
            <p:blipFill>
              <a:blip r:embed="rId4"/>
              <a:stretch>
                <a:fillRect/>
              </a:stretch>
            </p:blipFill>
            <p:spPr>
              <a:xfrm>
                <a:off x="847093" y="6266019"/>
                <a:ext cx="11133749" cy="266411"/>
              </a:xfrm>
              <a:prstGeom prst="rect">
                <a:avLst/>
              </a:prstGeom>
            </p:spPr>
          </p:pic>
          <p:sp>
            <p:nvSpPr>
              <p:cNvPr id="21" name="Espace réservé du numéro de diapositive 3">
                <a:extLst>
                  <a:ext uri="{FF2B5EF4-FFF2-40B4-BE49-F238E27FC236}">
                    <a16:creationId xmlns:a16="http://schemas.microsoft.com/office/drawing/2014/main" id="{7F340AD6-FB12-FBA1-8C17-7925DD881E97}"/>
                  </a:ext>
                </a:extLst>
              </p:cNvPr>
              <p:cNvSpPr txBox="1">
                <a:spLocks/>
              </p:cNvSpPr>
              <p:nvPr/>
            </p:nvSpPr>
            <p:spPr>
              <a:xfrm>
                <a:off x="11344907" y="6168282"/>
                <a:ext cx="701040" cy="429492"/>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DB3D389-CD2B-174E-AC57-ECCAE6D39516}" type="slidenum">
                  <a:rPr kumimoji="0" lang="fr-FR" sz="1400" b="1" i="0" u="none" strike="noStrike" kern="1200" cap="none" spc="0" normalizeH="0" baseline="0" noProof="0" smtClean="0">
                    <a:ln>
                      <a:noFill/>
                    </a:ln>
                    <a:solidFill>
                      <a:prstClr val="white"/>
                    </a:solidFill>
                    <a:effectLst/>
                    <a:uLnTx/>
                    <a:uFillTx/>
                    <a:latin typeface="FFF Hero" panose="02000808000000020004" pitchFamily="2"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fr-FR" sz="1400" b="1" i="0" u="none" strike="noStrike" kern="1200" cap="none" spc="0" normalizeH="0" baseline="0" noProof="0">
                  <a:ln>
                    <a:noFill/>
                  </a:ln>
                  <a:solidFill>
                    <a:prstClr val="white"/>
                  </a:solidFill>
                  <a:effectLst/>
                  <a:uLnTx/>
                  <a:uFillTx/>
                  <a:latin typeface="FFF Hero" panose="02000808000000020004" pitchFamily="2" charset="0"/>
                  <a:ea typeface="+mn-ea"/>
                  <a:cs typeface="+mn-cs"/>
                </a:endParaRPr>
              </a:p>
            </p:txBody>
          </p:sp>
        </p:grpSp>
      </p:grpSp>
      <p:cxnSp>
        <p:nvCxnSpPr>
          <p:cNvPr id="24" name="Connecteur droit 23">
            <a:extLst>
              <a:ext uri="{FF2B5EF4-FFF2-40B4-BE49-F238E27FC236}">
                <a16:creationId xmlns:a16="http://schemas.microsoft.com/office/drawing/2014/main" id="{4C974E6C-DD78-7518-D444-A308E8D03C12}"/>
              </a:ext>
            </a:extLst>
          </p:cNvPr>
          <p:cNvCxnSpPr>
            <a:cxnSpLocks/>
          </p:cNvCxnSpPr>
          <p:nvPr/>
        </p:nvCxnSpPr>
        <p:spPr>
          <a:xfrm>
            <a:off x="2345509" y="646338"/>
            <a:ext cx="6808651" cy="0"/>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sp>
        <p:nvSpPr>
          <p:cNvPr id="25" name="Sous-titre 3">
            <a:extLst>
              <a:ext uri="{FF2B5EF4-FFF2-40B4-BE49-F238E27FC236}">
                <a16:creationId xmlns:a16="http://schemas.microsoft.com/office/drawing/2014/main" id="{DBC8DFEC-F1EA-AE8C-599E-5AE6F92AC043}"/>
              </a:ext>
            </a:extLst>
          </p:cNvPr>
          <p:cNvSpPr txBox="1">
            <a:spLocks/>
          </p:cNvSpPr>
          <p:nvPr/>
        </p:nvSpPr>
        <p:spPr>
          <a:xfrm>
            <a:off x="2317126" y="25262"/>
            <a:ext cx="7104852" cy="273292"/>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400" b="1" i="0" u="none" strike="noStrike" kern="1200" cap="none" spc="600" normalizeH="0" baseline="0" noProof="0" dirty="0">
                <a:ln>
                  <a:noFill/>
                </a:ln>
                <a:solidFill>
                  <a:srgbClr val="4472C4">
                    <a:lumMod val="75000"/>
                  </a:srgbClr>
                </a:solidFill>
                <a:effectLst/>
                <a:uLnTx/>
                <a:uFillTx/>
                <a:latin typeface="FFF Equipe Black" panose="02000A03000000020004" pitchFamily="50" charset="0"/>
                <a:ea typeface="Verdana" panose="020B0604030504040204" pitchFamily="34" charset="0"/>
                <a:cs typeface="Arial" panose="020B0604020202020204" pitchFamily="34" charset="0"/>
              </a:rPr>
              <a:t>RAPPELS - CFI</a:t>
            </a:r>
          </a:p>
        </p:txBody>
      </p:sp>
      <p:pic>
        <p:nvPicPr>
          <p:cNvPr id="28" name="Image 27">
            <a:extLst>
              <a:ext uri="{FF2B5EF4-FFF2-40B4-BE49-F238E27FC236}">
                <a16:creationId xmlns:a16="http://schemas.microsoft.com/office/drawing/2014/main" id="{6726D80B-259E-B4CD-32DE-8AC9A80429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7055" y="-187509"/>
            <a:ext cx="805333" cy="862967"/>
          </a:xfrm>
          <a:prstGeom prst="rect">
            <a:avLst/>
          </a:prstGeom>
          <a:ln>
            <a:noFill/>
          </a:ln>
        </p:spPr>
      </p:pic>
      <p:pic>
        <p:nvPicPr>
          <p:cNvPr id="3" name="Image 2">
            <a:extLst>
              <a:ext uri="{FF2B5EF4-FFF2-40B4-BE49-F238E27FC236}">
                <a16:creationId xmlns:a16="http://schemas.microsoft.com/office/drawing/2014/main" id="{9DC52EDA-2ACD-1EA5-141D-2BA94E96143B}"/>
              </a:ext>
            </a:extLst>
          </p:cNvPr>
          <p:cNvPicPr>
            <a:picLocks noChangeAspect="1"/>
          </p:cNvPicPr>
          <p:nvPr/>
        </p:nvPicPr>
        <p:blipFill>
          <a:blip r:embed="rId5"/>
          <a:stretch>
            <a:fillRect/>
          </a:stretch>
        </p:blipFill>
        <p:spPr>
          <a:xfrm>
            <a:off x="9154160" y="-80542"/>
            <a:ext cx="1314726" cy="5286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4" name="Tableau 3">
            <a:extLst>
              <a:ext uri="{FF2B5EF4-FFF2-40B4-BE49-F238E27FC236}">
                <a16:creationId xmlns:a16="http://schemas.microsoft.com/office/drawing/2014/main" id="{4E767652-4602-D0FB-C054-B826EA67E764}"/>
              </a:ext>
            </a:extLst>
          </p:cNvPr>
          <p:cNvGraphicFramePr>
            <a:graphicFrameLocks noGrp="1"/>
          </p:cNvGraphicFramePr>
          <p:nvPr>
            <p:extLst>
              <p:ext uri="{D42A27DB-BD31-4B8C-83A1-F6EECF244321}">
                <p14:modId xmlns:p14="http://schemas.microsoft.com/office/powerpoint/2010/main" val="1452758265"/>
              </p:ext>
            </p:extLst>
          </p:nvPr>
        </p:nvGraphicFramePr>
        <p:xfrm>
          <a:off x="121478" y="1214782"/>
          <a:ext cx="5760000" cy="4953562"/>
        </p:xfrm>
        <a:graphic>
          <a:graphicData uri="http://schemas.openxmlformats.org/drawingml/2006/table">
            <a:tbl>
              <a:tblPr/>
              <a:tblGrid>
                <a:gridCol w="645132">
                  <a:extLst>
                    <a:ext uri="{9D8B030D-6E8A-4147-A177-3AD203B41FA5}">
                      <a16:colId xmlns:a16="http://schemas.microsoft.com/office/drawing/2014/main" val="20000"/>
                    </a:ext>
                  </a:extLst>
                </a:gridCol>
                <a:gridCol w="5114868">
                  <a:extLst>
                    <a:ext uri="{9D8B030D-6E8A-4147-A177-3AD203B41FA5}">
                      <a16:colId xmlns:a16="http://schemas.microsoft.com/office/drawing/2014/main" val="20001"/>
                    </a:ext>
                  </a:extLst>
                </a:gridCol>
              </a:tblGrid>
              <a:tr h="364004">
                <a:tc gridSpan="2">
                  <a:txBody>
                    <a:bodyPr/>
                    <a:lstStyle/>
                    <a:p>
                      <a:pPr algn="ctr">
                        <a:lnSpc>
                          <a:spcPct val="115000"/>
                        </a:lnSpc>
                        <a:spcAft>
                          <a:spcPts val="0"/>
                        </a:spcAft>
                      </a:pPr>
                      <a:r>
                        <a:rPr lang="fr-FR" sz="1400">
                          <a:solidFill>
                            <a:schemeClr val="bg1"/>
                          </a:solidFill>
                          <a:latin typeface="FFF Equipe"/>
                          <a:ea typeface="Calibri"/>
                          <a:cs typeface="Calibri"/>
                        </a:rPr>
                        <a:t>BLOC 1</a:t>
                      </a:r>
                    </a:p>
                  </a:txBody>
                  <a:tcPr marL="56665" marR="56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pPr algn="ctr">
                        <a:lnSpc>
                          <a:spcPct val="115000"/>
                        </a:lnSpc>
                        <a:spcAft>
                          <a:spcPts val="0"/>
                        </a:spcAft>
                      </a:pPr>
                      <a:endParaRPr lang="fr-FR" sz="1400">
                        <a:latin typeface="FFF Equipe" panose="02000503000000020004" pitchFamily="50" charset="0"/>
                        <a:ea typeface="Calibri"/>
                        <a:cs typeface="Calibri" panose="020F0502020204030204" pitchFamily="34" charset="0"/>
                      </a:endParaRPr>
                    </a:p>
                  </a:txBody>
                  <a:tcPr marL="56665" marR="56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703621831"/>
                  </a:ext>
                </a:extLst>
              </a:tr>
              <a:tr h="36400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15000"/>
                        </a:lnSpc>
                        <a:spcAft>
                          <a:spcPts val="0"/>
                        </a:spcAft>
                      </a:pPr>
                      <a:r>
                        <a:rPr lang="fr-FR" sz="1400">
                          <a:solidFill>
                            <a:schemeClr val="bg1"/>
                          </a:solidFill>
                          <a:latin typeface="FFF Equipe"/>
                          <a:ea typeface="Times New Roman"/>
                          <a:cs typeface="Calibri"/>
                        </a:rPr>
                        <a:t>45’</a:t>
                      </a:r>
                      <a:endParaRPr lang="fr-FR" sz="1400">
                        <a:solidFill>
                          <a:schemeClr val="bg1"/>
                        </a:solidFill>
                        <a:latin typeface="FFF Equipe"/>
                        <a:ea typeface="Calibri"/>
                        <a:cs typeface="Calibri"/>
                      </a:endParaRPr>
                    </a:p>
                  </a:txBody>
                  <a:tcPr marL="56665" marR="56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15000"/>
                        </a:lnSpc>
                        <a:spcAft>
                          <a:spcPts val="0"/>
                        </a:spcAft>
                      </a:pPr>
                      <a:r>
                        <a:rPr lang="fr-FR" sz="1400" b="1" dirty="0">
                          <a:latin typeface="FFF Equipe"/>
                          <a:ea typeface="Times New Roman"/>
                          <a:cs typeface="Calibri"/>
                        </a:rPr>
                        <a:t>Accueil, objectifs et organisation</a:t>
                      </a:r>
                      <a:endParaRPr lang="fr-FR" sz="1400" dirty="0">
                        <a:latin typeface="FFF Equipe"/>
                        <a:ea typeface="Calibri"/>
                        <a:cs typeface="Calibri"/>
                      </a:endParaRPr>
                    </a:p>
                  </a:txBody>
                  <a:tcPr marL="56665" marR="56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56539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15000"/>
                        </a:lnSpc>
                        <a:spcAft>
                          <a:spcPts val="0"/>
                        </a:spcAft>
                      </a:pPr>
                      <a:r>
                        <a:rPr lang="fr-FR" sz="1400">
                          <a:solidFill>
                            <a:schemeClr val="bg1"/>
                          </a:solidFill>
                          <a:latin typeface="FFF Equipe"/>
                          <a:ea typeface="Times New Roman"/>
                          <a:cs typeface="Calibri"/>
                        </a:rPr>
                        <a:t>30’</a:t>
                      </a:r>
                      <a:endParaRPr lang="fr-FR" sz="1400">
                        <a:solidFill>
                          <a:schemeClr val="bg1"/>
                        </a:solidFill>
                        <a:latin typeface="FFF Equipe"/>
                        <a:ea typeface="Calibri"/>
                        <a:cs typeface="Calibri"/>
                      </a:endParaRPr>
                    </a:p>
                  </a:txBody>
                  <a:tcPr marL="56665" marR="56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15000"/>
                        </a:lnSpc>
                        <a:spcAft>
                          <a:spcPts val="0"/>
                        </a:spcAft>
                      </a:pPr>
                      <a:r>
                        <a:rPr lang="fr-FR" sz="1400" b="1" dirty="0">
                          <a:latin typeface="FFF Equipe"/>
                          <a:ea typeface="Calibri"/>
                          <a:cs typeface="Calibri"/>
                        </a:rPr>
                        <a:t>La posture de l’éducateur – Climat d’entrainement</a:t>
                      </a:r>
                      <a:endParaRPr lang="fr-FR" sz="1400" dirty="0">
                        <a:latin typeface="FFF Equipe"/>
                        <a:ea typeface="Calibri"/>
                        <a:cs typeface="Calibri"/>
                      </a:endParaRPr>
                    </a:p>
                  </a:txBody>
                  <a:tcPr marL="56665" marR="56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7393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15000"/>
                        </a:lnSpc>
                        <a:spcAft>
                          <a:spcPts val="0"/>
                        </a:spcAft>
                      </a:pPr>
                      <a:r>
                        <a:rPr lang="fr-FR" sz="1400">
                          <a:solidFill>
                            <a:schemeClr val="tx1"/>
                          </a:solidFill>
                          <a:latin typeface="FFF Equipe"/>
                          <a:ea typeface="Times New Roman"/>
                          <a:cs typeface="Calibri"/>
                        </a:rPr>
                        <a:t>20’</a:t>
                      </a:r>
                      <a:endParaRPr lang="fr-FR" sz="1400">
                        <a:solidFill>
                          <a:schemeClr val="tx1"/>
                        </a:solidFill>
                        <a:latin typeface="FFF Equipe"/>
                        <a:ea typeface="Calibri"/>
                        <a:cs typeface="Calibri"/>
                      </a:endParaRPr>
                    </a:p>
                  </a:txBody>
                  <a:tcPr marL="56665" marR="56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15000"/>
                        </a:lnSpc>
                        <a:spcAft>
                          <a:spcPts val="0"/>
                        </a:spcAft>
                      </a:pPr>
                      <a:r>
                        <a:rPr lang="fr-FR" sz="1400" b="1">
                          <a:solidFill>
                            <a:schemeClr val="tx1"/>
                          </a:solidFill>
                          <a:latin typeface="FFF Equipe"/>
                          <a:ea typeface="Times New Roman"/>
                          <a:cs typeface="Calibri"/>
                        </a:rPr>
                        <a:t>Pause Vestiaire</a:t>
                      </a:r>
                      <a:endParaRPr lang="fr-FR" sz="1400">
                        <a:solidFill>
                          <a:schemeClr val="tx1"/>
                        </a:solidFill>
                        <a:latin typeface="FFF Equipe"/>
                        <a:ea typeface="Calibri"/>
                        <a:cs typeface="Calibri"/>
                      </a:endParaRPr>
                    </a:p>
                  </a:txBody>
                  <a:tcPr marL="56665" marR="56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3"/>
                  </a:ext>
                </a:extLst>
              </a:tr>
              <a:tr h="85666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15000"/>
                        </a:lnSpc>
                        <a:spcAft>
                          <a:spcPts val="0"/>
                        </a:spcAft>
                      </a:pPr>
                      <a:r>
                        <a:rPr lang="fr-FR" sz="1400">
                          <a:solidFill>
                            <a:schemeClr val="tx1"/>
                          </a:solidFill>
                          <a:latin typeface="FFF Equipe"/>
                          <a:cs typeface="Calibri"/>
                        </a:rPr>
                        <a:t>75’</a:t>
                      </a:r>
                    </a:p>
                  </a:txBody>
                  <a:tcPr marL="56665" marR="56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15000"/>
                        </a:lnSpc>
                        <a:spcAft>
                          <a:spcPts val="0"/>
                        </a:spcAft>
                      </a:pPr>
                      <a:r>
                        <a:rPr lang="fr-FR" sz="1400" b="1">
                          <a:latin typeface="FFF Equipe"/>
                          <a:ea typeface="Times New Roman"/>
                          <a:cs typeface="Calibri"/>
                        </a:rPr>
                        <a:t>Séances Cadres</a:t>
                      </a:r>
                      <a:endParaRPr lang="fr-FR" sz="1400">
                        <a:latin typeface="FFF Equipe"/>
                        <a:ea typeface="Calibri"/>
                        <a:cs typeface="Calibri"/>
                      </a:endParaRPr>
                    </a:p>
                    <a:p>
                      <a:pPr algn="ctr">
                        <a:lnSpc>
                          <a:spcPct val="115000"/>
                        </a:lnSpc>
                        <a:spcAft>
                          <a:spcPts val="0"/>
                        </a:spcAft>
                      </a:pPr>
                      <a:r>
                        <a:rPr lang="fr-FR" sz="1400" b="1" i="1">
                          <a:latin typeface="FFF Equipe"/>
                          <a:ea typeface="Times New Roman"/>
                          <a:cs typeface="Calibri"/>
                        </a:rPr>
                        <a:t>La démarche pédagogique</a:t>
                      </a:r>
                      <a:endParaRPr lang="fr-FR" sz="1400">
                        <a:latin typeface="FFF Equipe"/>
                        <a:ea typeface="Calibri"/>
                        <a:cs typeface="Calibri"/>
                      </a:endParaRPr>
                    </a:p>
                    <a:p>
                      <a:pPr algn="ctr">
                        <a:lnSpc>
                          <a:spcPct val="115000"/>
                        </a:lnSpc>
                        <a:spcAft>
                          <a:spcPts val="0"/>
                        </a:spcAft>
                      </a:pPr>
                      <a:r>
                        <a:rPr lang="fr-FR" sz="1400" b="1" i="1">
                          <a:latin typeface="FFF Equipe"/>
                          <a:ea typeface="Times New Roman"/>
                          <a:cs typeface="Calibri"/>
                        </a:rPr>
                        <a:t>Observations stagiaires</a:t>
                      </a:r>
                      <a:endParaRPr lang="fr-FR" sz="1400">
                        <a:latin typeface="FFF Equipe"/>
                        <a:ea typeface="Calibri"/>
                        <a:cs typeface="Calibri"/>
                      </a:endParaRPr>
                    </a:p>
                  </a:txBody>
                  <a:tcPr marL="56665" marR="56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4"/>
                  </a:ext>
                </a:extLst>
              </a:tr>
              <a:tr h="373936">
                <a:tc>
                  <a:txBody>
                    <a:bodyPr/>
                    <a:lstStyle/>
                    <a:p>
                      <a:pPr algn="ctr"/>
                      <a:r>
                        <a:rPr lang="fr-FR" sz="1400">
                          <a:solidFill>
                            <a:schemeClr val="tx1"/>
                          </a:solidFill>
                          <a:latin typeface="FFF Equipe" panose="02000503000000020004"/>
                        </a:rPr>
                        <a:t>90’</a:t>
                      </a:r>
                    </a:p>
                  </a:txBody>
                  <a:tcPr marL="56665" marR="56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fr-FR" sz="1400" b="1" dirty="0">
                          <a:solidFill>
                            <a:schemeClr val="tx1"/>
                          </a:solidFill>
                          <a:latin typeface="FFF Equipe" panose="02000503000000020004"/>
                        </a:rPr>
                        <a:t>Pause déjeuner</a:t>
                      </a:r>
                    </a:p>
                  </a:txBody>
                  <a:tcPr marL="56665" marR="56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643728408"/>
                  </a:ext>
                </a:extLst>
              </a:tr>
              <a:tr h="37393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15000"/>
                        </a:lnSpc>
                        <a:spcAft>
                          <a:spcPts val="0"/>
                        </a:spcAft>
                      </a:pPr>
                      <a:r>
                        <a:rPr lang="fr-FR" sz="1400">
                          <a:solidFill>
                            <a:schemeClr val="bg1"/>
                          </a:solidFill>
                          <a:latin typeface="FFF Equipe"/>
                          <a:ea typeface="Times New Roman"/>
                          <a:cs typeface="Calibri"/>
                        </a:rPr>
                        <a:t>45’</a:t>
                      </a:r>
                      <a:endParaRPr lang="fr-FR" sz="1400">
                        <a:solidFill>
                          <a:schemeClr val="bg1"/>
                        </a:solidFill>
                        <a:latin typeface="FFF Equipe"/>
                        <a:ea typeface="Calibri"/>
                        <a:cs typeface="Calibri"/>
                      </a:endParaRPr>
                    </a:p>
                  </a:txBody>
                  <a:tcPr marL="56665" marR="56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15000"/>
                        </a:lnSpc>
                        <a:spcAft>
                          <a:spcPts val="0"/>
                        </a:spcAft>
                      </a:pPr>
                      <a:r>
                        <a:rPr lang="fr-FR" sz="1400" b="1">
                          <a:latin typeface="FFF Equipe"/>
                          <a:ea typeface="Calibri"/>
                          <a:cs typeface="Calibri"/>
                        </a:rPr>
                        <a:t>La démarche pédagogique / Préparation MSP 1/2/3</a:t>
                      </a:r>
                    </a:p>
                  </a:txBody>
                  <a:tcPr marL="56665" marR="56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73936">
                <a:tc>
                  <a:txBody>
                    <a:bodyPr/>
                    <a:lstStyle/>
                    <a:p>
                      <a:pPr algn="ctr">
                        <a:lnSpc>
                          <a:spcPct val="115000"/>
                        </a:lnSpc>
                        <a:spcAft>
                          <a:spcPts val="0"/>
                        </a:spcAft>
                      </a:pPr>
                      <a:r>
                        <a:rPr lang="fr-FR" sz="1400">
                          <a:solidFill>
                            <a:schemeClr val="tx1"/>
                          </a:solidFill>
                          <a:latin typeface="FFF Equipe"/>
                          <a:ea typeface="Calibri"/>
                          <a:cs typeface="Calibri"/>
                        </a:rPr>
                        <a:t>20’</a:t>
                      </a:r>
                    </a:p>
                  </a:txBody>
                  <a:tcPr marL="56665" marR="56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15000"/>
                        </a:lnSpc>
                        <a:spcAft>
                          <a:spcPts val="0"/>
                        </a:spcAft>
                      </a:pPr>
                      <a:r>
                        <a:rPr lang="fr-FR" sz="1400" b="1">
                          <a:solidFill>
                            <a:schemeClr val="tx1"/>
                          </a:solidFill>
                          <a:latin typeface="FFF Equipe"/>
                          <a:ea typeface="Calibri"/>
                          <a:cs typeface="Calibri"/>
                        </a:rPr>
                        <a:t>Pause vestiaire</a:t>
                      </a:r>
                    </a:p>
                  </a:txBody>
                  <a:tcPr marL="56665" marR="56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494010254"/>
                  </a:ext>
                </a:extLst>
              </a:tr>
              <a:tr h="565393">
                <a:tc>
                  <a:txBody>
                    <a:bodyPr/>
                    <a:lstStyle/>
                    <a:p>
                      <a:pPr algn="ctr"/>
                      <a:r>
                        <a:rPr lang="fr-FR" sz="1400" b="0">
                          <a:solidFill>
                            <a:schemeClr val="tx1"/>
                          </a:solidFill>
                          <a:latin typeface="FFF Equipe" panose="02000503000000020004"/>
                        </a:rPr>
                        <a:t>90’</a:t>
                      </a:r>
                    </a:p>
                  </a:txBody>
                  <a:tcPr marL="56665" marR="56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lnSpc>
                          <a:spcPct val="115000"/>
                        </a:lnSpc>
                        <a:spcAft>
                          <a:spcPts val="0"/>
                        </a:spcAft>
                      </a:pPr>
                      <a:r>
                        <a:rPr lang="fr-FR" sz="1400" b="1">
                          <a:latin typeface="FFF Equipe"/>
                          <a:ea typeface="Times New Roman"/>
                          <a:cs typeface="Calibri"/>
                        </a:rPr>
                        <a:t>Mise en </a:t>
                      </a:r>
                      <a:r>
                        <a:rPr lang="fr-FR" sz="1400" b="1" i="1">
                          <a:latin typeface="FFF Equipe"/>
                          <a:ea typeface="Times New Roman"/>
                          <a:cs typeface="Calibri"/>
                        </a:rPr>
                        <a:t>situation pédagogique Stagiaires n°1</a:t>
                      </a:r>
                    </a:p>
                    <a:p>
                      <a:pPr algn="ctr">
                        <a:lnSpc>
                          <a:spcPct val="115000"/>
                        </a:lnSpc>
                        <a:spcAft>
                          <a:spcPts val="0"/>
                        </a:spcAft>
                      </a:pPr>
                      <a:endParaRPr lang="fr-FR" sz="1400" b="1" i="1">
                        <a:latin typeface="FFF Equipe"/>
                        <a:ea typeface="Calibri"/>
                        <a:cs typeface="Calibri"/>
                      </a:endParaRPr>
                    </a:p>
                  </a:txBody>
                  <a:tcPr marL="56665" marR="56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121235634"/>
                  </a:ext>
                </a:extLst>
              </a:tr>
              <a:tr h="368425">
                <a:tc>
                  <a:txBody>
                    <a:bodyPr/>
                    <a:lstStyle/>
                    <a:p>
                      <a:pPr algn="ctr"/>
                      <a:r>
                        <a:rPr lang="fr-FR" sz="1400">
                          <a:solidFill>
                            <a:schemeClr val="bg1"/>
                          </a:solidFill>
                          <a:latin typeface="FFF Equipe" panose="02000503000000020004"/>
                        </a:rPr>
                        <a:t>20’</a:t>
                      </a:r>
                    </a:p>
                  </a:txBody>
                  <a:tcPr marL="56665" marR="56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fr-FR" sz="1400" b="1">
                          <a:latin typeface="FFF Equipe" panose="02000503000000020004"/>
                        </a:rPr>
                        <a:t>La séance / La démarche pédagogique Retour MSP</a:t>
                      </a:r>
                    </a:p>
                  </a:txBody>
                  <a:tcPr marL="56665" marR="56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3432940"/>
                  </a:ext>
                </a:extLst>
              </a:tr>
              <a:tr h="373936">
                <a:tc>
                  <a:txBody>
                    <a:bodyPr/>
                    <a:lstStyle/>
                    <a:p>
                      <a:pPr algn="ctr"/>
                      <a:r>
                        <a:rPr lang="fr-FR" sz="1400">
                          <a:solidFill>
                            <a:schemeClr val="bg1"/>
                          </a:solidFill>
                          <a:latin typeface="FFF Equipe" panose="02000503000000020004"/>
                        </a:rPr>
                        <a:t>20’</a:t>
                      </a:r>
                    </a:p>
                  </a:txBody>
                  <a:tcPr marL="56665" marR="56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fr-FR" sz="1400" b="1" dirty="0">
                          <a:latin typeface="FFF Equipe" panose="02000503000000020004"/>
                        </a:rPr>
                        <a:t>Bilan et projection (e-learning + MSP + Bloc 2)</a:t>
                      </a:r>
                    </a:p>
                  </a:txBody>
                  <a:tcPr marL="56665" marR="56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97747941"/>
                  </a:ext>
                </a:extLst>
              </a:tr>
            </a:tbl>
          </a:graphicData>
        </a:graphic>
      </p:graphicFrame>
      <p:graphicFrame>
        <p:nvGraphicFramePr>
          <p:cNvPr id="5" name="Tableau 5">
            <a:extLst>
              <a:ext uri="{FF2B5EF4-FFF2-40B4-BE49-F238E27FC236}">
                <a16:creationId xmlns:a16="http://schemas.microsoft.com/office/drawing/2014/main" id="{0D248566-9A55-E201-09B2-5F77B9C9735B}"/>
              </a:ext>
            </a:extLst>
          </p:cNvPr>
          <p:cNvGraphicFramePr>
            <a:graphicFrameLocks noGrp="1"/>
          </p:cNvGraphicFramePr>
          <p:nvPr/>
        </p:nvGraphicFramePr>
        <p:xfrm>
          <a:off x="6183786" y="1213365"/>
          <a:ext cx="5760000" cy="4945579"/>
        </p:xfrm>
        <a:graphic>
          <a:graphicData uri="http://schemas.openxmlformats.org/drawingml/2006/table">
            <a:tbl>
              <a:tblPr/>
              <a:tblGrid>
                <a:gridCol w="788506">
                  <a:extLst>
                    <a:ext uri="{9D8B030D-6E8A-4147-A177-3AD203B41FA5}">
                      <a16:colId xmlns:a16="http://schemas.microsoft.com/office/drawing/2014/main" val="20000"/>
                    </a:ext>
                  </a:extLst>
                </a:gridCol>
                <a:gridCol w="4971494">
                  <a:extLst>
                    <a:ext uri="{9D8B030D-6E8A-4147-A177-3AD203B41FA5}">
                      <a16:colId xmlns:a16="http://schemas.microsoft.com/office/drawing/2014/main" val="20001"/>
                    </a:ext>
                  </a:extLst>
                </a:gridCol>
              </a:tblGrid>
              <a:tr h="339875">
                <a:tc gridSpan="2">
                  <a:txBody>
                    <a:bodyPr/>
                    <a:lstStyle/>
                    <a:p>
                      <a:pPr algn="ctr">
                        <a:lnSpc>
                          <a:spcPct val="115000"/>
                        </a:lnSpc>
                        <a:spcAft>
                          <a:spcPts val="0"/>
                        </a:spcAft>
                      </a:pPr>
                      <a:r>
                        <a:rPr lang="fr-FR" sz="1400">
                          <a:solidFill>
                            <a:schemeClr val="bg1"/>
                          </a:solidFill>
                          <a:latin typeface="FFF Equipe"/>
                          <a:ea typeface="Calibri"/>
                          <a:cs typeface="Calibri"/>
                        </a:rPr>
                        <a:t>BLOC 2</a:t>
                      </a:r>
                    </a:p>
                  </a:txBody>
                  <a:tcPr marL="56665" marR="56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pPr algn="ctr">
                        <a:lnSpc>
                          <a:spcPct val="115000"/>
                        </a:lnSpc>
                        <a:spcAft>
                          <a:spcPts val="0"/>
                        </a:spcAft>
                      </a:pPr>
                      <a:endParaRPr lang="fr-FR" sz="1400">
                        <a:latin typeface="FFF Equipe" panose="02000503000000020004" pitchFamily="50" charset="0"/>
                        <a:ea typeface="Calibri"/>
                        <a:cs typeface="Calibri" panose="020F0502020204030204" pitchFamily="34" charset="0"/>
                      </a:endParaRPr>
                    </a:p>
                  </a:txBody>
                  <a:tcPr marL="56665" marR="56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33880279"/>
                  </a:ext>
                </a:extLst>
              </a:tr>
              <a:tr h="33987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15000"/>
                        </a:lnSpc>
                        <a:spcAft>
                          <a:spcPts val="0"/>
                        </a:spcAft>
                      </a:pPr>
                      <a:r>
                        <a:rPr lang="fr-FR" sz="1400">
                          <a:solidFill>
                            <a:schemeClr val="bg1"/>
                          </a:solidFill>
                          <a:latin typeface="FFF Equipe"/>
                          <a:ea typeface="Times New Roman"/>
                          <a:cs typeface="Calibri"/>
                        </a:rPr>
                        <a:t>15’</a:t>
                      </a:r>
                      <a:endParaRPr lang="fr-FR" sz="1400">
                        <a:solidFill>
                          <a:schemeClr val="bg1"/>
                        </a:solidFill>
                        <a:latin typeface="FFF Equipe"/>
                        <a:ea typeface="Calibri"/>
                        <a:cs typeface="Calibri"/>
                      </a:endParaRPr>
                    </a:p>
                  </a:txBody>
                  <a:tcPr marL="56665" marR="56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15000"/>
                        </a:lnSpc>
                        <a:spcAft>
                          <a:spcPts val="0"/>
                        </a:spcAft>
                      </a:pPr>
                      <a:r>
                        <a:rPr lang="fr-FR" sz="1400" b="1">
                          <a:latin typeface="FFF Equipe"/>
                          <a:ea typeface="Times New Roman"/>
                          <a:cs typeface="Calibri"/>
                        </a:rPr>
                        <a:t>Accueil, objectifs et organisation</a:t>
                      </a:r>
                      <a:endParaRPr lang="fr-FR" sz="1400">
                        <a:latin typeface="FFF Equipe"/>
                        <a:ea typeface="Calibri"/>
                        <a:cs typeface="Calibri"/>
                      </a:endParaRPr>
                    </a:p>
                  </a:txBody>
                  <a:tcPr marL="56665" marR="56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02778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15000"/>
                        </a:lnSpc>
                        <a:spcAft>
                          <a:spcPts val="0"/>
                        </a:spcAft>
                      </a:pPr>
                      <a:r>
                        <a:rPr lang="fr-FR" sz="1400">
                          <a:solidFill>
                            <a:schemeClr val="bg1"/>
                          </a:solidFill>
                          <a:latin typeface="FFF Equipe"/>
                          <a:ea typeface="Times New Roman"/>
                          <a:cs typeface="Calibri"/>
                        </a:rPr>
                        <a:t>50’</a:t>
                      </a:r>
                      <a:endParaRPr lang="fr-FR" sz="1400">
                        <a:solidFill>
                          <a:schemeClr val="bg1"/>
                        </a:solidFill>
                        <a:latin typeface="FFF Equipe"/>
                        <a:cs typeface="Calibri"/>
                      </a:endParaRPr>
                    </a:p>
                  </a:txBody>
                  <a:tcPr marL="56665" marR="56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15000"/>
                        </a:lnSpc>
                        <a:spcAft>
                          <a:spcPts val="0"/>
                        </a:spcAft>
                      </a:pPr>
                      <a:r>
                        <a:rPr lang="fr-FR" sz="1400" b="1">
                          <a:latin typeface="FFF Equipe"/>
                          <a:ea typeface="Calibri"/>
                          <a:cs typeface="Calibri"/>
                        </a:rPr>
                        <a:t>Retours d’expérience – L’entraînement</a:t>
                      </a:r>
                    </a:p>
                    <a:p>
                      <a:pPr algn="ctr">
                        <a:lnSpc>
                          <a:spcPct val="115000"/>
                        </a:lnSpc>
                        <a:spcAft>
                          <a:spcPts val="0"/>
                        </a:spcAft>
                      </a:pPr>
                      <a:r>
                        <a:rPr lang="fr-FR" sz="1400" b="1">
                          <a:latin typeface="FFF Equipe"/>
                          <a:cs typeface="Calibri"/>
                        </a:rPr>
                        <a:t>Vidéos sur les procédés</a:t>
                      </a:r>
                    </a:p>
                  </a:txBody>
                  <a:tcPr marL="56665" marR="56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3987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15000"/>
                        </a:lnSpc>
                        <a:spcAft>
                          <a:spcPts val="0"/>
                        </a:spcAft>
                      </a:pPr>
                      <a:r>
                        <a:rPr lang="fr-FR" sz="1400">
                          <a:solidFill>
                            <a:schemeClr val="tx1"/>
                          </a:solidFill>
                          <a:latin typeface="FFF Equipe"/>
                          <a:ea typeface="Times New Roman"/>
                          <a:cs typeface="Calibri"/>
                        </a:rPr>
                        <a:t>20’</a:t>
                      </a:r>
                      <a:endParaRPr lang="fr-FR" sz="1400">
                        <a:solidFill>
                          <a:schemeClr val="tx1"/>
                        </a:solidFill>
                        <a:latin typeface="FFF Equipe"/>
                        <a:ea typeface="Calibri"/>
                        <a:cs typeface="Calibri"/>
                      </a:endParaRPr>
                    </a:p>
                  </a:txBody>
                  <a:tcPr marL="56665" marR="56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15000"/>
                        </a:lnSpc>
                        <a:spcAft>
                          <a:spcPts val="0"/>
                        </a:spcAft>
                      </a:pPr>
                      <a:r>
                        <a:rPr lang="fr-FR" sz="1400" b="1">
                          <a:solidFill>
                            <a:schemeClr val="tx1"/>
                          </a:solidFill>
                          <a:latin typeface="FFF Equipe"/>
                          <a:ea typeface="Times New Roman"/>
                          <a:cs typeface="Calibri"/>
                        </a:rPr>
                        <a:t>Pause Vestiaire</a:t>
                      </a:r>
                      <a:endParaRPr lang="fr-FR" sz="1400">
                        <a:solidFill>
                          <a:schemeClr val="tx1"/>
                        </a:solidFill>
                        <a:latin typeface="FFF Equipe"/>
                        <a:ea typeface="Calibri"/>
                        <a:cs typeface="Calibri"/>
                      </a:endParaRPr>
                    </a:p>
                  </a:txBody>
                  <a:tcPr marL="56665" marR="56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3"/>
                  </a:ext>
                </a:extLst>
              </a:tr>
              <a:tr h="51389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15000"/>
                        </a:lnSpc>
                        <a:spcAft>
                          <a:spcPts val="0"/>
                        </a:spcAft>
                      </a:pPr>
                      <a:r>
                        <a:rPr lang="fr-FR" sz="1400">
                          <a:solidFill>
                            <a:schemeClr val="tx1"/>
                          </a:solidFill>
                          <a:latin typeface="FFF Equipe"/>
                          <a:cs typeface="Calibri"/>
                        </a:rPr>
                        <a:t>90’</a:t>
                      </a:r>
                    </a:p>
                  </a:txBody>
                  <a:tcPr marL="56665" marR="56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15000"/>
                        </a:lnSpc>
                        <a:spcAft>
                          <a:spcPts val="0"/>
                        </a:spcAft>
                      </a:pPr>
                      <a:r>
                        <a:rPr lang="fr-FR" sz="1400" b="1">
                          <a:latin typeface="FFF Equipe"/>
                          <a:ea typeface="Times New Roman"/>
                          <a:cs typeface="Calibri"/>
                        </a:rPr>
                        <a:t>Mise en </a:t>
                      </a:r>
                      <a:r>
                        <a:rPr lang="fr-FR" sz="1400" b="1" i="1">
                          <a:latin typeface="FFF Equipe"/>
                          <a:ea typeface="Times New Roman"/>
                          <a:cs typeface="Calibri"/>
                        </a:rPr>
                        <a:t>situation pédagogique Stagiaires n°2</a:t>
                      </a:r>
                    </a:p>
                    <a:p>
                      <a:pPr algn="ctr">
                        <a:lnSpc>
                          <a:spcPct val="115000"/>
                        </a:lnSpc>
                        <a:spcAft>
                          <a:spcPts val="0"/>
                        </a:spcAft>
                      </a:pPr>
                      <a:endParaRPr lang="fr-FR" sz="1400" b="1" i="1">
                        <a:latin typeface="FFF Equipe"/>
                        <a:ea typeface="Calibri"/>
                        <a:cs typeface="Calibri"/>
                      </a:endParaRPr>
                    </a:p>
                  </a:txBody>
                  <a:tcPr marL="56665" marR="56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4"/>
                  </a:ext>
                </a:extLst>
              </a:tr>
              <a:tr h="339875">
                <a:tc>
                  <a:txBody>
                    <a:bodyPr/>
                    <a:lstStyle/>
                    <a:p>
                      <a:pPr algn="ctr"/>
                      <a:r>
                        <a:rPr lang="fr-FR" sz="1400">
                          <a:solidFill>
                            <a:schemeClr val="tx1"/>
                          </a:solidFill>
                          <a:latin typeface="FFF Equipe" panose="02000503000000020004"/>
                        </a:rPr>
                        <a:t>90’</a:t>
                      </a:r>
                    </a:p>
                  </a:txBody>
                  <a:tcPr marL="56665" marR="56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fr-FR" sz="1400" b="1">
                          <a:solidFill>
                            <a:schemeClr val="tx1"/>
                          </a:solidFill>
                          <a:latin typeface="FFF Equipe" panose="02000503000000020004"/>
                        </a:rPr>
                        <a:t>Pause déjeuner</a:t>
                      </a:r>
                    </a:p>
                  </a:txBody>
                  <a:tcPr marL="56665" marR="56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643728408"/>
                  </a:ext>
                </a:extLst>
              </a:tr>
              <a:tr h="85075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15000"/>
                        </a:lnSpc>
                        <a:spcAft>
                          <a:spcPts val="0"/>
                        </a:spcAft>
                      </a:pPr>
                      <a:r>
                        <a:rPr lang="fr-FR" sz="1400">
                          <a:solidFill>
                            <a:schemeClr val="bg1"/>
                          </a:solidFill>
                          <a:latin typeface="FFF Equipe"/>
                          <a:ea typeface="Times New Roman"/>
                          <a:cs typeface="Calibri"/>
                        </a:rPr>
                        <a:t>50’</a:t>
                      </a:r>
                      <a:endParaRPr lang="fr-FR" sz="1400">
                        <a:solidFill>
                          <a:schemeClr val="bg1"/>
                        </a:solidFill>
                        <a:latin typeface="FFF Equipe"/>
                        <a:cs typeface="Calibri"/>
                      </a:endParaRPr>
                    </a:p>
                  </a:txBody>
                  <a:tcPr marL="56665" marR="56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15000"/>
                        </a:lnSpc>
                        <a:spcAft>
                          <a:spcPts val="0"/>
                        </a:spcAft>
                      </a:pPr>
                      <a:r>
                        <a:rPr lang="fr-FR" sz="1400" b="1">
                          <a:latin typeface="FFF Equipe"/>
                          <a:ea typeface="Calibri"/>
                          <a:cs typeface="Calibri"/>
                        </a:rPr>
                        <a:t>Retours d’expérience « plateau »</a:t>
                      </a:r>
                    </a:p>
                  </a:txBody>
                  <a:tcPr marL="56665" marR="56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39875">
                <a:tc>
                  <a:txBody>
                    <a:bodyPr/>
                    <a:lstStyle/>
                    <a:p>
                      <a:pPr algn="ctr">
                        <a:lnSpc>
                          <a:spcPct val="115000"/>
                        </a:lnSpc>
                        <a:spcAft>
                          <a:spcPts val="0"/>
                        </a:spcAft>
                      </a:pPr>
                      <a:r>
                        <a:rPr lang="fr-FR" sz="1400">
                          <a:solidFill>
                            <a:schemeClr val="tx1"/>
                          </a:solidFill>
                          <a:latin typeface="FFF Equipe"/>
                          <a:ea typeface="Calibri"/>
                          <a:cs typeface="Calibri"/>
                        </a:rPr>
                        <a:t>20’</a:t>
                      </a:r>
                    </a:p>
                  </a:txBody>
                  <a:tcPr marL="56665" marR="56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15000"/>
                        </a:lnSpc>
                        <a:spcAft>
                          <a:spcPts val="0"/>
                        </a:spcAft>
                      </a:pPr>
                      <a:r>
                        <a:rPr lang="fr-FR" sz="1400" b="1">
                          <a:solidFill>
                            <a:schemeClr val="tx1"/>
                          </a:solidFill>
                          <a:latin typeface="FFF Equipe"/>
                          <a:ea typeface="Calibri"/>
                          <a:cs typeface="Calibri"/>
                        </a:rPr>
                        <a:t>Pause vestiaire</a:t>
                      </a:r>
                    </a:p>
                  </a:txBody>
                  <a:tcPr marL="56665" marR="56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494010254"/>
                  </a:ext>
                </a:extLst>
              </a:tr>
              <a:tr h="513893">
                <a:tc>
                  <a:txBody>
                    <a:bodyPr/>
                    <a:lstStyle/>
                    <a:p>
                      <a:pPr algn="ctr"/>
                      <a:r>
                        <a:rPr lang="fr-FR" sz="1400" b="0">
                          <a:solidFill>
                            <a:schemeClr val="tx1"/>
                          </a:solidFill>
                          <a:latin typeface="FFF Equipe" panose="02000503000000020004"/>
                        </a:rPr>
                        <a:t>90’</a:t>
                      </a:r>
                    </a:p>
                  </a:txBody>
                  <a:tcPr marL="56665" marR="56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lnSpc>
                          <a:spcPct val="115000"/>
                        </a:lnSpc>
                        <a:spcAft>
                          <a:spcPts val="0"/>
                        </a:spcAft>
                      </a:pPr>
                      <a:r>
                        <a:rPr lang="fr-FR" sz="1400" b="1">
                          <a:latin typeface="FFF Equipe"/>
                          <a:ea typeface="Times New Roman"/>
                          <a:cs typeface="Calibri"/>
                        </a:rPr>
                        <a:t>Mise en </a:t>
                      </a:r>
                      <a:r>
                        <a:rPr lang="fr-FR" sz="1400" b="1" i="1">
                          <a:latin typeface="FFF Equipe"/>
                          <a:ea typeface="Times New Roman"/>
                          <a:cs typeface="Calibri"/>
                        </a:rPr>
                        <a:t>situation pédagogique Stagiaires n°3</a:t>
                      </a:r>
                    </a:p>
                    <a:p>
                      <a:pPr algn="ctr">
                        <a:lnSpc>
                          <a:spcPct val="115000"/>
                        </a:lnSpc>
                        <a:spcAft>
                          <a:spcPts val="0"/>
                        </a:spcAft>
                      </a:pPr>
                      <a:endParaRPr lang="fr-FR" sz="1400" b="1" i="1">
                        <a:latin typeface="FFF Equipe"/>
                        <a:cs typeface="Calibri"/>
                      </a:endParaRPr>
                    </a:p>
                  </a:txBody>
                  <a:tcPr marL="56665" marR="56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121235634"/>
                  </a:ext>
                </a:extLst>
              </a:tr>
              <a:tr h="339875">
                <a:tc>
                  <a:txBody>
                    <a:bodyPr/>
                    <a:lstStyle/>
                    <a:p>
                      <a:pPr algn="ctr"/>
                      <a:r>
                        <a:rPr lang="fr-FR" sz="1400">
                          <a:solidFill>
                            <a:schemeClr val="bg1"/>
                          </a:solidFill>
                          <a:latin typeface="FFF Equipe" panose="02000503000000020004"/>
                        </a:rPr>
                        <a:t>20’</a:t>
                      </a:r>
                    </a:p>
                  </a:txBody>
                  <a:tcPr marL="56665" marR="56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fr-FR" sz="1400" b="1">
                          <a:latin typeface="FFF Equipe" panose="02000503000000020004"/>
                        </a:rPr>
                        <a:t>Bilan</a:t>
                      </a:r>
                    </a:p>
                  </a:txBody>
                  <a:tcPr marL="56665" marR="56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97747941"/>
                  </a:ext>
                </a:extLst>
              </a:tr>
            </a:tbl>
          </a:graphicData>
        </a:graphic>
      </p:graphicFrame>
      <p:sp>
        <p:nvSpPr>
          <p:cNvPr id="6" name="Rectangle : coins arrondis 5">
            <a:extLst>
              <a:ext uri="{FF2B5EF4-FFF2-40B4-BE49-F238E27FC236}">
                <a16:creationId xmlns:a16="http://schemas.microsoft.com/office/drawing/2014/main" id="{3838D25E-1A4F-550A-A166-2825F444172C}"/>
              </a:ext>
            </a:extLst>
          </p:cNvPr>
          <p:cNvSpPr/>
          <p:nvPr/>
        </p:nvSpPr>
        <p:spPr>
          <a:xfrm>
            <a:off x="113101" y="2918916"/>
            <a:ext cx="5767582" cy="797407"/>
          </a:xfrm>
          <a:prstGeom prst="roundRect">
            <a:avLst/>
          </a:prstGeom>
          <a:solidFill>
            <a:srgbClr val="FFFFFF">
              <a:alpha val="20000"/>
            </a:srgbClr>
          </a:solidFill>
          <a:ln w="57150"/>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 coins arrondis 6">
            <a:extLst>
              <a:ext uri="{FF2B5EF4-FFF2-40B4-BE49-F238E27FC236}">
                <a16:creationId xmlns:a16="http://schemas.microsoft.com/office/drawing/2014/main" id="{0909D908-8B2F-AAEF-E6B3-48D9BCAB8F86}"/>
              </a:ext>
            </a:extLst>
          </p:cNvPr>
          <p:cNvSpPr/>
          <p:nvPr/>
        </p:nvSpPr>
        <p:spPr>
          <a:xfrm>
            <a:off x="6223420" y="1930413"/>
            <a:ext cx="5767582" cy="988503"/>
          </a:xfrm>
          <a:prstGeom prst="roundRect">
            <a:avLst/>
          </a:prstGeom>
          <a:solidFill>
            <a:srgbClr val="FFFFFF">
              <a:alpha val="20000"/>
            </a:srgbClr>
          </a:solidFill>
          <a:ln w="57150"/>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 coins arrondis 9">
            <a:extLst>
              <a:ext uri="{FF2B5EF4-FFF2-40B4-BE49-F238E27FC236}">
                <a16:creationId xmlns:a16="http://schemas.microsoft.com/office/drawing/2014/main" id="{5302C9D7-81DD-EE89-F53D-EFC8025172C4}"/>
              </a:ext>
            </a:extLst>
          </p:cNvPr>
          <p:cNvSpPr/>
          <p:nvPr/>
        </p:nvSpPr>
        <p:spPr>
          <a:xfrm>
            <a:off x="6176204" y="4065005"/>
            <a:ext cx="5767582" cy="892890"/>
          </a:xfrm>
          <a:prstGeom prst="roundRect">
            <a:avLst/>
          </a:prstGeom>
          <a:solidFill>
            <a:srgbClr val="FFFFFF">
              <a:alpha val="20000"/>
            </a:srgbClr>
          </a:solidFill>
          <a:ln w="57150"/>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7586C769-F3FC-4C6A-8E34-DC8532287D04}"/>
              </a:ext>
            </a:extLst>
          </p:cNvPr>
          <p:cNvSpPr/>
          <p:nvPr/>
        </p:nvSpPr>
        <p:spPr>
          <a:xfrm>
            <a:off x="2780023" y="6366738"/>
            <a:ext cx="6232879" cy="429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solidFill>
                  <a:schemeClr val="bg1"/>
                </a:solidFill>
                <a:latin typeface="Arial Nova" panose="020B0504020202020204" pitchFamily="34" charset="0"/>
              </a:rPr>
              <a:t>Visio lancement des CFI du 5/09</a:t>
            </a:r>
          </a:p>
        </p:txBody>
      </p:sp>
      <p:grpSp>
        <p:nvGrpSpPr>
          <p:cNvPr id="11" name="Groupe 10">
            <a:extLst>
              <a:ext uri="{FF2B5EF4-FFF2-40B4-BE49-F238E27FC236}">
                <a16:creationId xmlns:a16="http://schemas.microsoft.com/office/drawing/2014/main" id="{02D7FC4D-6F7C-120A-2084-7AEFE810A87C}"/>
              </a:ext>
            </a:extLst>
          </p:cNvPr>
          <p:cNvGrpSpPr/>
          <p:nvPr/>
        </p:nvGrpSpPr>
        <p:grpSpPr>
          <a:xfrm>
            <a:off x="0" y="404359"/>
            <a:ext cx="11174931" cy="788517"/>
            <a:chOff x="-939552" y="-60756"/>
            <a:chExt cx="12986885" cy="1608864"/>
          </a:xfrm>
          <a:solidFill>
            <a:srgbClr val="FF0000"/>
          </a:solidFill>
        </p:grpSpPr>
        <p:sp>
          <p:nvSpPr>
            <p:cNvPr id="12" name="Rectangle : coins arrondis 11">
              <a:extLst>
                <a:ext uri="{FF2B5EF4-FFF2-40B4-BE49-F238E27FC236}">
                  <a16:creationId xmlns:a16="http://schemas.microsoft.com/office/drawing/2014/main" id="{DDC09B06-EDF9-A4D9-35C0-412C42F7EDD7}"/>
                </a:ext>
              </a:extLst>
            </p:cNvPr>
            <p:cNvSpPr/>
            <p:nvPr/>
          </p:nvSpPr>
          <p:spPr>
            <a:xfrm>
              <a:off x="0" y="2544"/>
              <a:ext cx="12047333" cy="1545564"/>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ectangle : coins arrondis 4">
              <a:extLst>
                <a:ext uri="{FF2B5EF4-FFF2-40B4-BE49-F238E27FC236}">
                  <a16:creationId xmlns:a16="http://schemas.microsoft.com/office/drawing/2014/main" id="{E297CB12-0534-FD61-EF12-FA05A98D15D5}"/>
                </a:ext>
              </a:extLst>
            </p:cNvPr>
            <p:cNvSpPr txBox="1"/>
            <p:nvPr/>
          </p:nvSpPr>
          <p:spPr>
            <a:xfrm>
              <a:off x="-939552" y="-60756"/>
              <a:ext cx="12983526" cy="102028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latin typeface="FFF Hero" panose="02000808000000020004" pitchFamily="2" charset="0"/>
                </a:rPr>
                <a:t>CFI</a:t>
              </a:r>
            </a:p>
            <a:p>
              <a:pPr marL="0" lvl="0" indent="0" algn="ctr" defTabSz="889000">
                <a:lnSpc>
                  <a:spcPct val="90000"/>
                </a:lnSpc>
                <a:spcBef>
                  <a:spcPct val="0"/>
                </a:spcBef>
                <a:spcAft>
                  <a:spcPct val="35000"/>
                </a:spcAft>
                <a:buNone/>
              </a:pPr>
              <a:r>
                <a:rPr lang="fr-FR" sz="2400" kern="1200" dirty="0">
                  <a:solidFill>
                    <a:srgbClr val="FFC000"/>
                  </a:solidFill>
                  <a:latin typeface="FFF Hero" panose="02000808000000020004" pitchFamily="2" charset="0"/>
                </a:rPr>
                <a:t>U6/U9 – U10/U13 – U14/U19 - Seniors </a:t>
              </a:r>
            </a:p>
            <a:p>
              <a:pPr marL="0" lvl="0" indent="0" algn="ctr" defTabSz="889000">
                <a:lnSpc>
                  <a:spcPct val="90000"/>
                </a:lnSpc>
                <a:spcBef>
                  <a:spcPct val="0"/>
                </a:spcBef>
                <a:spcAft>
                  <a:spcPct val="35000"/>
                </a:spcAft>
                <a:buNone/>
              </a:pPr>
              <a:r>
                <a:rPr lang="fr-FR" sz="2000" kern="1200" dirty="0">
                  <a:latin typeface="FFF Hero" panose="02000808000000020004" pitchFamily="2" charset="0"/>
                </a:rPr>
                <a:t>12h présentiel </a:t>
              </a:r>
              <a:r>
                <a:rPr lang="fr-FR" sz="2000" b="1" u="sng" kern="1200" dirty="0">
                  <a:latin typeface="FFF Hero" panose="02000808000000020004" pitchFamily="2" charset="0"/>
                </a:rPr>
                <a:t>(2x6h obligatoire) </a:t>
              </a:r>
              <a:r>
                <a:rPr lang="fr-FR" sz="2000" kern="1200" dirty="0">
                  <a:latin typeface="FFF Hero" panose="02000808000000020004" pitchFamily="2" charset="0"/>
                </a:rPr>
                <a:t>+ 4h FOAD + 8h MSP – Processus en alternance sur 1 mois maximum</a:t>
              </a:r>
            </a:p>
          </p:txBody>
        </p:sp>
      </p:grpSp>
      <p:pic>
        <p:nvPicPr>
          <p:cNvPr id="14" name="Image 13">
            <a:extLst>
              <a:ext uri="{FF2B5EF4-FFF2-40B4-BE49-F238E27FC236}">
                <a16:creationId xmlns:a16="http://schemas.microsoft.com/office/drawing/2014/main" id="{04CBECDB-1AD7-B5B0-8DDF-2DE05B8631D9}"/>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7006795" y="5688287"/>
            <a:ext cx="1708580" cy="1139053"/>
          </a:xfrm>
          <a:prstGeom prst="rect">
            <a:avLst/>
          </a:prstGeom>
          <a:ln>
            <a:solidFill>
              <a:schemeClr val="tx1"/>
            </a:solidFill>
          </a:ln>
        </p:spPr>
      </p:pic>
      <p:pic>
        <p:nvPicPr>
          <p:cNvPr id="15" name="Image 14">
            <a:extLst>
              <a:ext uri="{FF2B5EF4-FFF2-40B4-BE49-F238E27FC236}">
                <a16:creationId xmlns:a16="http://schemas.microsoft.com/office/drawing/2014/main" id="{D0003789-3128-F735-7131-7C3AAB80B3D8}"/>
              </a:ext>
            </a:extLst>
          </p:cNvPr>
          <p:cNvPicPr>
            <a:picLocks noChangeAspect="1"/>
          </p:cNvPicPr>
          <p:nvPr/>
        </p:nvPicPr>
        <p:blipFill>
          <a:blip r:embed="rId8"/>
          <a:stretch>
            <a:fillRect/>
          </a:stretch>
        </p:blipFill>
        <p:spPr>
          <a:xfrm>
            <a:off x="5011418" y="5730542"/>
            <a:ext cx="1987795" cy="1127457"/>
          </a:xfrm>
          <a:prstGeom prst="rect">
            <a:avLst/>
          </a:prstGeom>
        </p:spPr>
      </p:pic>
    </p:spTree>
    <p:extLst>
      <p:ext uri="{BB962C8B-B14F-4D97-AF65-F5344CB8AC3E}">
        <p14:creationId xmlns:p14="http://schemas.microsoft.com/office/powerpoint/2010/main" val="211143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Résultat d’images pour equipe de france U16">
            <a:extLst>
              <a:ext uri="{FF2B5EF4-FFF2-40B4-BE49-F238E27FC236}">
                <a16:creationId xmlns:a16="http://schemas.microsoft.com/office/drawing/2014/main" id="{45BCC629-6F07-43B9-BE4E-CB24C2B2897A}"/>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l="8443" r="7107"/>
          <a:stretch/>
        </p:blipFill>
        <p:spPr bwMode="auto">
          <a:xfrm>
            <a:off x="8443516" y="1158896"/>
            <a:ext cx="3748484" cy="253365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D7DE2104-73AB-4405-A29E-0C20B4EA3C14}"/>
              </a:ext>
            </a:extLst>
          </p:cNvPr>
          <p:cNvSpPr txBox="1"/>
          <p:nvPr/>
        </p:nvSpPr>
        <p:spPr>
          <a:xfrm>
            <a:off x="7390700" y="6390097"/>
            <a:ext cx="4683853" cy="338554"/>
          </a:xfrm>
          <a:prstGeom prst="rect">
            <a:avLst/>
          </a:prstGeom>
          <a:noFill/>
        </p:spPr>
        <p:txBody>
          <a:bodyPr wrap="square" rtlCol="0">
            <a:spAutoFit/>
          </a:bodyPr>
          <a:lstStyle/>
          <a:p>
            <a:pPr algn="ctr"/>
            <a:r>
              <a:rPr lang="fr-FR" sz="1600" b="1" dirty="0">
                <a:solidFill>
                  <a:srgbClr val="172154"/>
                </a:solidFill>
                <a:latin typeface="FFF"/>
              </a:rPr>
              <a:t>Programme de Performance Fédéral </a:t>
            </a:r>
            <a:r>
              <a:rPr lang="fr-FR" sz="1600" b="1" i="1" dirty="0">
                <a:solidFill>
                  <a:srgbClr val="FF0000"/>
                </a:solidFill>
                <a:latin typeface="FFF"/>
              </a:rPr>
              <a:t>Cantal</a:t>
            </a:r>
            <a:endParaRPr lang="fr-FR" sz="5400" i="1" dirty="0">
              <a:solidFill>
                <a:srgbClr val="FF0000"/>
              </a:solidFill>
              <a:latin typeface="FFF"/>
            </a:endParaRPr>
          </a:p>
        </p:txBody>
      </p:sp>
      <p:sp>
        <p:nvSpPr>
          <p:cNvPr id="3" name="ZoneTexte 2">
            <a:extLst>
              <a:ext uri="{FF2B5EF4-FFF2-40B4-BE49-F238E27FC236}">
                <a16:creationId xmlns:a16="http://schemas.microsoft.com/office/drawing/2014/main" id="{D5F6A4FF-0478-4334-800F-42E44E6EF6FB}"/>
              </a:ext>
            </a:extLst>
          </p:cNvPr>
          <p:cNvSpPr txBox="1"/>
          <p:nvPr/>
        </p:nvSpPr>
        <p:spPr>
          <a:xfrm>
            <a:off x="1257626" y="86012"/>
            <a:ext cx="6648124" cy="461665"/>
          </a:xfrm>
          <a:prstGeom prst="rect">
            <a:avLst/>
          </a:prstGeom>
          <a:noFill/>
        </p:spPr>
        <p:txBody>
          <a:bodyPr wrap="square" rtlCol="0">
            <a:spAutoFit/>
          </a:bodyPr>
          <a:lstStyle/>
          <a:p>
            <a:pPr algn="ctr"/>
            <a:r>
              <a:rPr lang="fr-FR" sz="2400" b="1" u="sng" dirty="0"/>
              <a:t>Les Certificats Fédéraux Initiateurs (CFI) 2023/2024</a:t>
            </a:r>
          </a:p>
        </p:txBody>
      </p:sp>
      <p:graphicFrame>
        <p:nvGraphicFramePr>
          <p:cNvPr id="11" name="Tableau 11">
            <a:extLst>
              <a:ext uri="{FF2B5EF4-FFF2-40B4-BE49-F238E27FC236}">
                <a16:creationId xmlns:a16="http://schemas.microsoft.com/office/drawing/2014/main" id="{9ACE8C03-A6FE-43D0-B997-900C0725BD09}"/>
              </a:ext>
            </a:extLst>
          </p:cNvPr>
          <p:cNvGraphicFramePr>
            <a:graphicFrameLocks noGrp="1"/>
          </p:cNvGraphicFramePr>
          <p:nvPr/>
        </p:nvGraphicFramePr>
        <p:xfrm>
          <a:off x="405101" y="1694689"/>
          <a:ext cx="11201140" cy="1310640"/>
        </p:xfrm>
        <a:graphic>
          <a:graphicData uri="http://schemas.openxmlformats.org/drawingml/2006/table">
            <a:tbl>
              <a:tblPr firstRow="1" bandRow="1">
                <a:tableStyleId>{5C22544A-7EE6-4342-B048-85BDC9FD1C3A}</a:tableStyleId>
              </a:tblPr>
              <a:tblGrid>
                <a:gridCol w="4214524">
                  <a:extLst>
                    <a:ext uri="{9D8B030D-6E8A-4147-A177-3AD203B41FA5}">
                      <a16:colId xmlns:a16="http://schemas.microsoft.com/office/drawing/2014/main" val="198339945"/>
                    </a:ext>
                  </a:extLst>
                </a:gridCol>
                <a:gridCol w="2152650">
                  <a:extLst>
                    <a:ext uri="{9D8B030D-6E8A-4147-A177-3AD203B41FA5}">
                      <a16:colId xmlns:a16="http://schemas.microsoft.com/office/drawing/2014/main" val="1963754347"/>
                    </a:ext>
                  </a:extLst>
                </a:gridCol>
                <a:gridCol w="2200275">
                  <a:extLst>
                    <a:ext uri="{9D8B030D-6E8A-4147-A177-3AD203B41FA5}">
                      <a16:colId xmlns:a16="http://schemas.microsoft.com/office/drawing/2014/main" val="1876644658"/>
                    </a:ext>
                  </a:extLst>
                </a:gridCol>
                <a:gridCol w="2633691">
                  <a:extLst>
                    <a:ext uri="{9D8B030D-6E8A-4147-A177-3AD203B41FA5}">
                      <a16:colId xmlns:a16="http://schemas.microsoft.com/office/drawing/2014/main" val="719084864"/>
                    </a:ext>
                  </a:extLst>
                </a:gridCol>
              </a:tblGrid>
              <a:tr h="295466">
                <a:tc>
                  <a:txBody>
                    <a:bodyPr/>
                    <a:lstStyle/>
                    <a:p>
                      <a:pPr algn="ctr"/>
                      <a:r>
                        <a:rPr lang="fr-FR" sz="2000" dirty="0"/>
                        <a:t>Date</a:t>
                      </a:r>
                    </a:p>
                  </a:txBody>
                  <a:tcPr>
                    <a:solidFill>
                      <a:srgbClr val="172154"/>
                    </a:solidFill>
                  </a:tcPr>
                </a:tc>
                <a:tc>
                  <a:txBody>
                    <a:bodyPr/>
                    <a:lstStyle/>
                    <a:p>
                      <a:pPr algn="ctr"/>
                      <a:r>
                        <a:rPr lang="fr-FR" sz="2000" dirty="0"/>
                        <a:t>CFI</a:t>
                      </a:r>
                    </a:p>
                  </a:txBody>
                  <a:tcPr>
                    <a:solidFill>
                      <a:srgbClr val="172154"/>
                    </a:solidFill>
                  </a:tcPr>
                </a:tc>
                <a:tc>
                  <a:txBody>
                    <a:bodyPr/>
                    <a:lstStyle/>
                    <a:p>
                      <a:pPr algn="ctr"/>
                      <a:r>
                        <a:rPr lang="fr-FR" sz="2000" dirty="0"/>
                        <a:t>Horaire</a:t>
                      </a:r>
                    </a:p>
                  </a:txBody>
                  <a:tcPr>
                    <a:solidFill>
                      <a:srgbClr val="172154"/>
                    </a:solidFill>
                  </a:tcPr>
                </a:tc>
                <a:tc>
                  <a:txBody>
                    <a:bodyPr/>
                    <a:lstStyle/>
                    <a:p>
                      <a:pPr algn="ctr"/>
                      <a:r>
                        <a:rPr lang="fr-FR" sz="2000" dirty="0"/>
                        <a:t>Lieu</a:t>
                      </a:r>
                    </a:p>
                  </a:txBody>
                  <a:tcPr>
                    <a:solidFill>
                      <a:srgbClr val="172154"/>
                    </a:solidFill>
                  </a:tcPr>
                </a:tc>
                <a:extLst>
                  <a:ext uri="{0D108BD9-81ED-4DB2-BD59-A6C34878D82A}">
                    <a16:rowId xmlns:a16="http://schemas.microsoft.com/office/drawing/2014/main" val="4163614231"/>
                  </a:ext>
                </a:extLst>
              </a:tr>
              <a:tr h="403232">
                <a:tc>
                  <a:txBody>
                    <a:bodyPr/>
                    <a:lstStyle/>
                    <a:p>
                      <a:pPr algn="ctr"/>
                      <a:r>
                        <a:rPr lang="fr-FR" sz="2400" dirty="0">
                          <a:solidFill>
                            <a:schemeClr val="tx1"/>
                          </a:solidFill>
                        </a:rPr>
                        <a:t>Samedi 21 octobre 2023</a:t>
                      </a:r>
                    </a:p>
                  </a:txBody>
                  <a:tcPr>
                    <a:solidFill>
                      <a:schemeClr val="accent1">
                        <a:lumMod val="40000"/>
                        <a:lumOff val="60000"/>
                      </a:schemeClr>
                    </a:solidFill>
                  </a:tcPr>
                </a:tc>
                <a:tc>
                  <a:txBody>
                    <a:bodyPr/>
                    <a:lstStyle/>
                    <a:p>
                      <a:pPr algn="ctr"/>
                      <a:r>
                        <a:rPr lang="fr-FR" sz="2000" dirty="0">
                          <a:solidFill>
                            <a:schemeClr val="tx1"/>
                          </a:solidFill>
                        </a:rPr>
                        <a:t>CFI U6 U9 Bloc 1 </a:t>
                      </a:r>
                    </a:p>
                  </a:txBody>
                  <a:tcPr>
                    <a:solidFill>
                      <a:schemeClr val="accent1">
                        <a:lumMod val="40000"/>
                        <a:lumOff val="60000"/>
                      </a:schemeClr>
                    </a:solidFill>
                  </a:tcPr>
                </a:tc>
                <a:tc>
                  <a:txBody>
                    <a:bodyPr/>
                    <a:lstStyle/>
                    <a:p>
                      <a:pPr algn="ctr"/>
                      <a:r>
                        <a:rPr lang="fr-FR" sz="1800" dirty="0">
                          <a:solidFill>
                            <a:schemeClr val="tx1"/>
                          </a:solidFill>
                        </a:rPr>
                        <a:t>09:00 16:00</a:t>
                      </a:r>
                    </a:p>
                  </a:txBody>
                  <a:tcPr>
                    <a:solidFill>
                      <a:schemeClr val="accent1">
                        <a:lumMod val="40000"/>
                        <a:lumOff val="60000"/>
                      </a:schemeClr>
                    </a:solidFill>
                  </a:tcPr>
                </a:tc>
                <a:tc>
                  <a:txBody>
                    <a:bodyPr/>
                    <a:lstStyle/>
                    <a:p>
                      <a:pPr algn="ctr"/>
                      <a:r>
                        <a:rPr lang="fr-FR" sz="1800" dirty="0">
                          <a:solidFill>
                            <a:schemeClr val="tx1"/>
                          </a:solidFill>
                        </a:rPr>
                        <a:t>À Murat</a:t>
                      </a:r>
                    </a:p>
                  </a:txBody>
                  <a:tcPr>
                    <a:solidFill>
                      <a:schemeClr val="accent1">
                        <a:lumMod val="40000"/>
                        <a:lumOff val="60000"/>
                      </a:schemeClr>
                    </a:solidFill>
                  </a:tcPr>
                </a:tc>
                <a:extLst>
                  <a:ext uri="{0D108BD9-81ED-4DB2-BD59-A6C34878D82A}">
                    <a16:rowId xmlns:a16="http://schemas.microsoft.com/office/drawing/2014/main" val="2056503830"/>
                  </a:ext>
                </a:extLst>
              </a:tr>
              <a:tr h="295466">
                <a:tc>
                  <a:txBody>
                    <a:bodyPr/>
                    <a:lstStyle/>
                    <a:p>
                      <a:pPr algn="ctr"/>
                      <a:r>
                        <a:rPr lang="fr-FR" sz="2400" dirty="0">
                          <a:solidFill>
                            <a:schemeClr val="tx1"/>
                          </a:solidFill>
                        </a:rPr>
                        <a:t>Samedi 2 décembre 2023</a:t>
                      </a: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dirty="0">
                          <a:solidFill>
                            <a:schemeClr val="tx1"/>
                          </a:solidFill>
                        </a:rPr>
                        <a:t>CFI U6 U9 Bloc 2 </a:t>
                      </a:r>
                    </a:p>
                  </a:txBody>
                  <a:tcPr>
                    <a:solidFill>
                      <a:schemeClr val="accent1">
                        <a:lumMod val="40000"/>
                        <a:lumOff val="60000"/>
                      </a:schemeClr>
                    </a:solidFill>
                  </a:tcPr>
                </a:tc>
                <a:tc>
                  <a:txBody>
                    <a:bodyPr/>
                    <a:lstStyle/>
                    <a:p>
                      <a:pPr algn="ctr"/>
                      <a:r>
                        <a:rPr lang="fr-FR" sz="2000" dirty="0">
                          <a:solidFill>
                            <a:schemeClr val="tx1"/>
                          </a:solidFill>
                        </a:rPr>
                        <a:t>09:00 16:00</a:t>
                      </a: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À Murat</a:t>
                      </a:r>
                    </a:p>
                  </a:txBody>
                  <a:tcPr>
                    <a:solidFill>
                      <a:schemeClr val="accent1">
                        <a:lumMod val="40000"/>
                        <a:lumOff val="60000"/>
                      </a:schemeClr>
                    </a:solidFill>
                  </a:tcPr>
                </a:tc>
                <a:extLst>
                  <a:ext uri="{0D108BD9-81ED-4DB2-BD59-A6C34878D82A}">
                    <a16:rowId xmlns:a16="http://schemas.microsoft.com/office/drawing/2014/main" val="2168935131"/>
                  </a:ext>
                </a:extLst>
              </a:tr>
            </a:tbl>
          </a:graphicData>
        </a:graphic>
      </p:graphicFrame>
      <p:sp>
        <p:nvSpPr>
          <p:cNvPr id="6" name="ZoneTexte 5">
            <a:extLst>
              <a:ext uri="{FF2B5EF4-FFF2-40B4-BE49-F238E27FC236}">
                <a16:creationId xmlns:a16="http://schemas.microsoft.com/office/drawing/2014/main" id="{F3EE2B3B-0464-4DA5-87EF-028B111884CE}"/>
              </a:ext>
            </a:extLst>
          </p:cNvPr>
          <p:cNvSpPr txBox="1"/>
          <p:nvPr/>
        </p:nvSpPr>
        <p:spPr>
          <a:xfrm>
            <a:off x="3220165" y="873916"/>
            <a:ext cx="5571012" cy="461665"/>
          </a:xfrm>
          <a:prstGeom prst="rect">
            <a:avLst/>
          </a:prstGeom>
          <a:noFill/>
        </p:spPr>
        <p:txBody>
          <a:bodyPr wrap="square" rtlCol="0">
            <a:spAutoFit/>
          </a:bodyPr>
          <a:lstStyle/>
          <a:p>
            <a:pPr algn="ctr"/>
            <a:r>
              <a:rPr lang="fr-FR" sz="2400" b="1" u="sng" dirty="0"/>
              <a:t>CFI U6 U9</a:t>
            </a:r>
          </a:p>
        </p:txBody>
      </p:sp>
      <p:sp>
        <p:nvSpPr>
          <p:cNvPr id="5" name="ZoneTexte 4">
            <a:extLst>
              <a:ext uri="{FF2B5EF4-FFF2-40B4-BE49-F238E27FC236}">
                <a16:creationId xmlns:a16="http://schemas.microsoft.com/office/drawing/2014/main" id="{0E95DD20-FE58-67A8-DF5C-14545057A71F}"/>
              </a:ext>
            </a:extLst>
          </p:cNvPr>
          <p:cNvSpPr txBox="1"/>
          <p:nvPr/>
        </p:nvSpPr>
        <p:spPr>
          <a:xfrm>
            <a:off x="3401140" y="3183523"/>
            <a:ext cx="5571012" cy="461665"/>
          </a:xfrm>
          <a:prstGeom prst="rect">
            <a:avLst/>
          </a:prstGeom>
          <a:noFill/>
        </p:spPr>
        <p:txBody>
          <a:bodyPr wrap="square" rtlCol="0">
            <a:spAutoFit/>
          </a:bodyPr>
          <a:lstStyle/>
          <a:p>
            <a:pPr algn="ctr"/>
            <a:r>
              <a:rPr lang="fr-FR" sz="2400" b="1" u="sng" dirty="0"/>
              <a:t>CFI U10 U13</a:t>
            </a:r>
          </a:p>
        </p:txBody>
      </p:sp>
      <p:graphicFrame>
        <p:nvGraphicFramePr>
          <p:cNvPr id="7" name="Tableau 11">
            <a:extLst>
              <a:ext uri="{FF2B5EF4-FFF2-40B4-BE49-F238E27FC236}">
                <a16:creationId xmlns:a16="http://schemas.microsoft.com/office/drawing/2014/main" id="{3E3E29BB-93FD-7D6D-9E51-CB284CEFA81F}"/>
              </a:ext>
            </a:extLst>
          </p:cNvPr>
          <p:cNvGraphicFramePr>
            <a:graphicFrameLocks noGrp="1"/>
          </p:cNvGraphicFramePr>
          <p:nvPr/>
        </p:nvGraphicFramePr>
        <p:xfrm>
          <a:off x="495430" y="4152341"/>
          <a:ext cx="11201140" cy="1767840"/>
        </p:xfrm>
        <a:graphic>
          <a:graphicData uri="http://schemas.openxmlformats.org/drawingml/2006/table">
            <a:tbl>
              <a:tblPr firstRow="1" bandRow="1">
                <a:tableStyleId>{5C22544A-7EE6-4342-B048-85BDC9FD1C3A}</a:tableStyleId>
              </a:tblPr>
              <a:tblGrid>
                <a:gridCol w="3562220">
                  <a:extLst>
                    <a:ext uri="{9D8B030D-6E8A-4147-A177-3AD203B41FA5}">
                      <a16:colId xmlns:a16="http://schemas.microsoft.com/office/drawing/2014/main" val="198339945"/>
                    </a:ext>
                  </a:extLst>
                </a:gridCol>
                <a:gridCol w="2390775">
                  <a:extLst>
                    <a:ext uri="{9D8B030D-6E8A-4147-A177-3AD203B41FA5}">
                      <a16:colId xmlns:a16="http://schemas.microsoft.com/office/drawing/2014/main" val="1963754347"/>
                    </a:ext>
                  </a:extLst>
                </a:gridCol>
                <a:gridCol w="2001843">
                  <a:extLst>
                    <a:ext uri="{9D8B030D-6E8A-4147-A177-3AD203B41FA5}">
                      <a16:colId xmlns:a16="http://schemas.microsoft.com/office/drawing/2014/main" val="1876644658"/>
                    </a:ext>
                  </a:extLst>
                </a:gridCol>
                <a:gridCol w="3246302">
                  <a:extLst>
                    <a:ext uri="{9D8B030D-6E8A-4147-A177-3AD203B41FA5}">
                      <a16:colId xmlns:a16="http://schemas.microsoft.com/office/drawing/2014/main" val="719084864"/>
                    </a:ext>
                  </a:extLst>
                </a:gridCol>
              </a:tblGrid>
              <a:tr h="295466">
                <a:tc>
                  <a:txBody>
                    <a:bodyPr/>
                    <a:lstStyle/>
                    <a:p>
                      <a:pPr algn="ctr"/>
                      <a:r>
                        <a:rPr lang="fr-FR" sz="2000" dirty="0"/>
                        <a:t>Date</a:t>
                      </a:r>
                    </a:p>
                  </a:txBody>
                  <a:tcPr>
                    <a:solidFill>
                      <a:srgbClr val="172154"/>
                    </a:solidFill>
                  </a:tcPr>
                </a:tc>
                <a:tc>
                  <a:txBody>
                    <a:bodyPr/>
                    <a:lstStyle/>
                    <a:p>
                      <a:pPr algn="ctr"/>
                      <a:r>
                        <a:rPr lang="fr-FR" sz="2000" dirty="0"/>
                        <a:t>CFI</a:t>
                      </a:r>
                    </a:p>
                  </a:txBody>
                  <a:tcPr>
                    <a:solidFill>
                      <a:srgbClr val="172154"/>
                    </a:solidFill>
                  </a:tcPr>
                </a:tc>
                <a:tc>
                  <a:txBody>
                    <a:bodyPr/>
                    <a:lstStyle/>
                    <a:p>
                      <a:pPr algn="ctr"/>
                      <a:r>
                        <a:rPr lang="fr-FR" sz="2000" dirty="0"/>
                        <a:t>Horaire</a:t>
                      </a:r>
                    </a:p>
                  </a:txBody>
                  <a:tcPr>
                    <a:solidFill>
                      <a:srgbClr val="172154"/>
                    </a:solidFill>
                  </a:tcPr>
                </a:tc>
                <a:tc>
                  <a:txBody>
                    <a:bodyPr/>
                    <a:lstStyle/>
                    <a:p>
                      <a:pPr algn="ctr"/>
                      <a:r>
                        <a:rPr lang="fr-FR" sz="2000" dirty="0"/>
                        <a:t>Lieu</a:t>
                      </a:r>
                    </a:p>
                  </a:txBody>
                  <a:tcPr>
                    <a:solidFill>
                      <a:srgbClr val="172154"/>
                    </a:solidFill>
                  </a:tcPr>
                </a:tc>
                <a:extLst>
                  <a:ext uri="{0D108BD9-81ED-4DB2-BD59-A6C34878D82A}">
                    <a16:rowId xmlns:a16="http://schemas.microsoft.com/office/drawing/2014/main" val="4163614231"/>
                  </a:ext>
                </a:extLst>
              </a:tr>
              <a:tr h="403232">
                <a:tc>
                  <a:txBody>
                    <a:bodyPr/>
                    <a:lstStyle/>
                    <a:p>
                      <a:pPr algn="ctr"/>
                      <a:r>
                        <a:rPr lang="fr-FR" sz="2400" dirty="0">
                          <a:solidFill>
                            <a:schemeClr val="tx1"/>
                          </a:solidFill>
                        </a:rPr>
                        <a:t>Samedi 20 janvier 2024</a:t>
                      </a:r>
                    </a:p>
                  </a:txBody>
                  <a:tcPr>
                    <a:solidFill>
                      <a:schemeClr val="accent1">
                        <a:lumMod val="40000"/>
                        <a:lumOff val="60000"/>
                      </a:schemeClr>
                    </a:solidFill>
                  </a:tcPr>
                </a:tc>
                <a:tc>
                  <a:txBody>
                    <a:bodyPr/>
                    <a:lstStyle/>
                    <a:p>
                      <a:pPr algn="ctr"/>
                      <a:r>
                        <a:rPr lang="fr-FR" sz="2000" dirty="0">
                          <a:solidFill>
                            <a:schemeClr val="tx1"/>
                          </a:solidFill>
                        </a:rPr>
                        <a:t>CFI U10 U13 Bloc 1 </a:t>
                      </a:r>
                    </a:p>
                  </a:txBody>
                  <a:tcPr>
                    <a:solidFill>
                      <a:schemeClr val="accent1">
                        <a:lumMod val="40000"/>
                        <a:lumOff val="60000"/>
                      </a:schemeClr>
                    </a:solidFill>
                  </a:tcPr>
                </a:tc>
                <a:tc>
                  <a:txBody>
                    <a:bodyPr/>
                    <a:lstStyle/>
                    <a:p>
                      <a:pPr algn="ctr"/>
                      <a:r>
                        <a:rPr lang="fr-FR" sz="1800" dirty="0">
                          <a:solidFill>
                            <a:schemeClr val="tx1"/>
                          </a:solidFill>
                        </a:rPr>
                        <a:t>09:00 16:00</a:t>
                      </a:r>
                    </a:p>
                  </a:txBody>
                  <a:tcPr>
                    <a:solidFill>
                      <a:schemeClr val="accent1">
                        <a:lumMod val="40000"/>
                        <a:lumOff val="60000"/>
                      </a:schemeClr>
                    </a:solidFill>
                  </a:tcPr>
                </a:tc>
                <a:tc>
                  <a:txBody>
                    <a:bodyPr/>
                    <a:lstStyle/>
                    <a:p>
                      <a:pPr algn="ctr"/>
                      <a:r>
                        <a:rPr lang="fr-FR" sz="1800" dirty="0">
                          <a:solidFill>
                            <a:schemeClr val="tx1"/>
                          </a:solidFill>
                        </a:rPr>
                        <a:t>A définir</a:t>
                      </a:r>
                    </a:p>
                  </a:txBody>
                  <a:tcPr>
                    <a:solidFill>
                      <a:schemeClr val="accent1">
                        <a:lumMod val="40000"/>
                        <a:lumOff val="60000"/>
                      </a:schemeClr>
                    </a:solidFill>
                  </a:tcPr>
                </a:tc>
                <a:extLst>
                  <a:ext uri="{0D108BD9-81ED-4DB2-BD59-A6C34878D82A}">
                    <a16:rowId xmlns:a16="http://schemas.microsoft.com/office/drawing/2014/main" val="2056503830"/>
                  </a:ext>
                </a:extLst>
              </a:tr>
              <a:tr h="295466">
                <a:tc>
                  <a:txBody>
                    <a:bodyPr/>
                    <a:lstStyle/>
                    <a:p>
                      <a:pPr algn="ctr"/>
                      <a:r>
                        <a:rPr lang="fr-FR" sz="2400" dirty="0">
                          <a:solidFill>
                            <a:schemeClr val="tx1"/>
                          </a:solidFill>
                        </a:rPr>
                        <a:t>Vendredi 9 Février 2024</a:t>
                      </a: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dirty="0">
                          <a:solidFill>
                            <a:schemeClr val="tx1"/>
                          </a:solidFill>
                        </a:rPr>
                        <a:t>CFI U10 U13 Bloc 2 </a:t>
                      </a:r>
                    </a:p>
                  </a:txBody>
                  <a:tcPr>
                    <a:solidFill>
                      <a:schemeClr val="accent1">
                        <a:lumMod val="40000"/>
                        <a:lumOff val="60000"/>
                      </a:schemeClr>
                    </a:solidFill>
                  </a:tcPr>
                </a:tc>
                <a:tc>
                  <a:txBody>
                    <a:bodyPr/>
                    <a:lstStyle/>
                    <a:p>
                      <a:pPr algn="ctr"/>
                      <a:r>
                        <a:rPr lang="fr-FR" sz="2000" dirty="0">
                          <a:solidFill>
                            <a:schemeClr val="tx1"/>
                          </a:solidFill>
                        </a:rPr>
                        <a:t>18:00 21:00</a:t>
                      </a: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A définir</a:t>
                      </a:r>
                    </a:p>
                  </a:txBody>
                  <a:tcPr>
                    <a:solidFill>
                      <a:schemeClr val="accent1">
                        <a:lumMod val="40000"/>
                        <a:lumOff val="60000"/>
                      </a:schemeClr>
                    </a:solidFill>
                  </a:tcPr>
                </a:tc>
                <a:extLst>
                  <a:ext uri="{0D108BD9-81ED-4DB2-BD59-A6C34878D82A}">
                    <a16:rowId xmlns:a16="http://schemas.microsoft.com/office/drawing/2014/main" val="2168935131"/>
                  </a:ext>
                </a:extLst>
              </a:tr>
              <a:tr h="295466">
                <a:tc>
                  <a:txBody>
                    <a:bodyPr/>
                    <a:lstStyle/>
                    <a:p>
                      <a:pPr algn="ctr"/>
                      <a:r>
                        <a:rPr lang="fr-FR" sz="2400" dirty="0">
                          <a:solidFill>
                            <a:schemeClr val="tx1"/>
                          </a:solidFill>
                        </a:rPr>
                        <a:t>Samedi 10 Février 2024</a:t>
                      </a: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dirty="0">
                          <a:solidFill>
                            <a:schemeClr val="tx1"/>
                          </a:solidFill>
                        </a:rPr>
                        <a:t>CFI U10 U13 Bloc 2 </a:t>
                      </a:r>
                    </a:p>
                  </a:txBody>
                  <a:tcPr>
                    <a:solidFill>
                      <a:schemeClr val="accent1">
                        <a:lumMod val="40000"/>
                        <a:lumOff val="60000"/>
                      </a:schemeClr>
                    </a:solidFill>
                  </a:tcPr>
                </a:tc>
                <a:tc>
                  <a:txBody>
                    <a:bodyPr/>
                    <a:lstStyle/>
                    <a:p>
                      <a:pPr algn="ctr"/>
                      <a:r>
                        <a:rPr lang="fr-FR" sz="2000" dirty="0">
                          <a:solidFill>
                            <a:schemeClr val="tx1"/>
                          </a:solidFill>
                        </a:rPr>
                        <a:t>9:00 12:00</a:t>
                      </a: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A définir</a:t>
                      </a:r>
                    </a:p>
                  </a:txBody>
                  <a:tcPr>
                    <a:solidFill>
                      <a:schemeClr val="accent1">
                        <a:lumMod val="40000"/>
                        <a:lumOff val="60000"/>
                      </a:schemeClr>
                    </a:solidFill>
                  </a:tcPr>
                </a:tc>
                <a:extLst>
                  <a:ext uri="{0D108BD9-81ED-4DB2-BD59-A6C34878D82A}">
                    <a16:rowId xmlns:a16="http://schemas.microsoft.com/office/drawing/2014/main" val="849033819"/>
                  </a:ext>
                </a:extLst>
              </a:tr>
            </a:tbl>
          </a:graphicData>
        </a:graphic>
      </p:graphicFrame>
    </p:spTree>
    <p:extLst>
      <p:ext uri="{BB962C8B-B14F-4D97-AF65-F5344CB8AC3E}">
        <p14:creationId xmlns:p14="http://schemas.microsoft.com/office/powerpoint/2010/main" val="25474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Résultat d’images pour equipe de france U16">
            <a:extLst>
              <a:ext uri="{FF2B5EF4-FFF2-40B4-BE49-F238E27FC236}">
                <a16:creationId xmlns:a16="http://schemas.microsoft.com/office/drawing/2014/main" id="{45BCC629-6F07-43B9-BE4E-CB24C2B2897A}"/>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l="8443" r="7107"/>
          <a:stretch/>
        </p:blipFill>
        <p:spPr bwMode="auto">
          <a:xfrm>
            <a:off x="8443516" y="1158896"/>
            <a:ext cx="3748484" cy="253365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D7DE2104-73AB-4405-A29E-0C20B4EA3C14}"/>
              </a:ext>
            </a:extLst>
          </p:cNvPr>
          <p:cNvSpPr txBox="1"/>
          <p:nvPr/>
        </p:nvSpPr>
        <p:spPr>
          <a:xfrm>
            <a:off x="7390700" y="6390097"/>
            <a:ext cx="4683853" cy="338554"/>
          </a:xfrm>
          <a:prstGeom prst="rect">
            <a:avLst/>
          </a:prstGeom>
          <a:noFill/>
        </p:spPr>
        <p:txBody>
          <a:bodyPr wrap="square" rtlCol="0">
            <a:spAutoFit/>
          </a:bodyPr>
          <a:lstStyle/>
          <a:p>
            <a:pPr algn="ctr"/>
            <a:r>
              <a:rPr lang="fr-FR" sz="1600" b="1" dirty="0">
                <a:solidFill>
                  <a:srgbClr val="172154"/>
                </a:solidFill>
                <a:latin typeface="FFF"/>
              </a:rPr>
              <a:t>Programme de Performance Fédéral </a:t>
            </a:r>
            <a:r>
              <a:rPr lang="fr-FR" sz="1600" b="1" i="1" dirty="0">
                <a:solidFill>
                  <a:srgbClr val="FF0000"/>
                </a:solidFill>
                <a:latin typeface="FFF"/>
              </a:rPr>
              <a:t>Cantal</a:t>
            </a:r>
            <a:endParaRPr lang="fr-FR" sz="5400" i="1" dirty="0">
              <a:solidFill>
                <a:srgbClr val="FF0000"/>
              </a:solidFill>
              <a:latin typeface="FFF"/>
            </a:endParaRPr>
          </a:p>
        </p:txBody>
      </p:sp>
      <p:sp>
        <p:nvSpPr>
          <p:cNvPr id="3" name="ZoneTexte 2">
            <a:extLst>
              <a:ext uri="{FF2B5EF4-FFF2-40B4-BE49-F238E27FC236}">
                <a16:creationId xmlns:a16="http://schemas.microsoft.com/office/drawing/2014/main" id="{D5F6A4FF-0478-4334-800F-42E44E6EF6FB}"/>
              </a:ext>
            </a:extLst>
          </p:cNvPr>
          <p:cNvSpPr txBox="1"/>
          <p:nvPr/>
        </p:nvSpPr>
        <p:spPr>
          <a:xfrm>
            <a:off x="1257626" y="86012"/>
            <a:ext cx="5571012" cy="461665"/>
          </a:xfrm>
          <a:prstGeom prst="rect">
            <a:avLst/>
          </a:prstGeom>
          <a:noFill/>
        </p:spPr>
        <p:txBody>
          <a:bodyPr wrap="square" rtlCol="0">
            <a:spAutoFit/>
          </a:bodyPr>
          <a:lstStyle/>
          <a:p>
            <a:pPr algn="ctr"/>
            <a:r>
              <a:rPr lang="fr-FR" sz="2400" b="1" u="sng" dirty="0"/>
              <a:t>Les Certificats Fédéraux Initiateurs (CFI)</a:t>
            </a:r>
          </a:p>
        </p:txBody>
      </p:sp>
      <p:graphicFrame>
        <p:nvGraphicFramePr>
          <p:cNvPr id="11" name="Tableau 11">
            <a:extLst>
              <a:ext uri="{FF2B5EF4-FFF2-40B4-BE49-F238E27FC236}">
                <a16:creationId xmlns:a16="http://schemas.microsoft.com/office/drawing/2014/main" id="{9ACE8C03-A6FE-43D0-B997-900C0725BD09}"/>
              </a:ext>
            </a:extLst>
          </p:cNvPr>
          <p:cNvGraphicFramePr>
            <a:graphicFrameLocks noGrp="1"/>
          </p:cNvGraphicFramePr>
          <p:nvPr/>
        </p:nvGraphicFramePr>
        <p:xfrm>
          <a:off x="652749" y="1484328"/>
          <a:ext cx="11201140" cy="1554480"/>
        </p:xfrm>
        <a:graphic>
          <a:graphicData uri="http://schemas.openxmlformats.org/drawingml/2006/table">
            <a:tbl>
              <a:tblPr firstRow="1" bandRow="1">
                <a:tableStyleId>{5C22544A-7EE6-4342-B048-85BDC9FD1C3A}</a:tableStyleId>
              </a:tblPr>
              <a:tblGrid>
                <a:gridCol w="3376326">
                  <a:extLst>
                    <a:ext uri="{9D8B030D-6E8A-4147-A177-3AD203B41FA5}">
                      <a16:colId xmlns:a16="http://schemas.microsoft.com/office/drawing/2014/main" val="198339945"/>
                    </a:ext>
                  </a:extLst>
                </a:gridCol>
                <a:gridCol w="3238500">
                  <a:extLst>
                    <a:ext uri="{9D8B030D-6E8A-4147-A177-3AD203B41FA5}">
                      <a16:colId xmlns:a16="http://schemas.microsoft.com/office/drawing/2014/main" val="1963754347"/>
                    </a:ext>
                  </a:extLst>
                </a:gridCol>
                <a:gridCol w="2457450">
                  <a:extLst>
                    <a:ext uri="{9D8B030D-6E8A-4147-A177-3AD203B41FA5}">
                      <a16:colId xmlns:a16="http://schemas.microsoft.com/office/drawing/2014/main" val="1876644658"/>
                    </a:ext>
                  </a:extLst>
                </a:gridCol>
                <a:gridCol w="2128864">
                  <a:extLst>
                    <a:ext uri="{9D8B030D-6E8A-4147-A177-3AD203B41FA5}">
                      <a16:colId xmlns:a16="http://schemas.microsoft.com/office/drawing/2014/main" val="719084864"/>
                    </a:ext>
                  </a:extLst>
                </a:gridCol>
              </a:tblGrid>
              <a:tr h="295466">
                <a:tc>
                  <a:txBody>
                    <a:bodyPr/>
                    <a:lstStyle/>
                    <a:p>
                      <a:pPr algn="ctr"/>
                      <a:r>
                        <a:rPr lang="fr-FR" sz="2000" dirty="0"/>
                        <a:t>Date</a:t>
                      </a:r>
                    </a:p>
                  </a:txBody>
                  <a:tcPr>
                    <a:solidFill>
                      <a:srgbClr val="172154"/>
                    </a:solidFill>
                  </a:tcPr>
                </a:tc>
                <a:tc>
                  <a:txBody>
                    <a:bodyPr/>
                    <a:lstStyle/>
                    <a:p>
                      <a:pPr algn="ctr"/>
                      <a:r>
                        <a:rPr lang="fr-FR" sz="2000" dirty="0"/>
                        <a:t>CFI</a:t>
                      </a:r>
                    </a:p>
                  </a:txBody>
                  <a:tcPr>
                    <a:solidFill>
                      <a:srgbClr val="172154"/>
                    </a:solidFill>
                  </a:tcPr>
                </a:tc>
                <a:tc>
                  <a:txBody>
                    <a:bodyPr/>
                    <a:lstStyle/>
                    <a:p>
                      <a:pPr algn="ctr"/>
                      <a:r>
                        <a:rPr lang="fr-FR" sz="2000" dirty="0"/>
                        <a:t>Horaire</a:t>
                      </a:r>
                    </a:p>
                  </a:txBody>
                  <a:tcPr>
                    <a:solidFill>
                      <a:srgbClr val="172154"/>
                    </a:solidFill>
                  </a:tcPr>
                </a:tc>
                <a:tc>
                  <a:txBody>
                    <a:bodyPr/>
                    <a:lstStyle/>
                    <a:p>
                      <a:pPr algn="ctr"/>
                      <a:r>
                        <a:rPr lang="fr-FR" sz="2000" dirty="0"/>
                        <a:t>Lieu</a:t>
                      </a:r>
                    </a:p>
                  </a:txBody>
                  <a:tcPr>
                    <a:solidFill>
                      <a:srgbClr val="172154"/>
                    </a:solidFill>
                  </a:tcPr>
                </a:tc>
                <a:extLst>
                  <a:ext uri="{0D108BD9-81ED-4DB2-BD59-A6C34878D82A}">
                    <a16:rowId xmlns:a16="http://schemas.microsoft.com/office/drawing/2014/main" val="4163614231"/>
                  </a:ext>
                </a:extLst>
              </a:tr>
              <a:tr h="403232">
                <a:tc>
                  <a:txBody>
                    <a:bodyPr/>
                    <a:lstStyle/>
                    <a:p>
                      <a:pPr algn="ctr"/>
                      <a:r>
                        <a:rPr lang="fr-FR" sz="2400" dirty="0">
                          <a:solidFill>
                            <a:schemeClr val="tx1"/>
                          </a:solidFill>
                        </a:rPr>
                        <a:t>Samedi 24 février 2024</a:t>
                      </a:r>
                    </a:p>
                  </a:txBody>
                  <a:tcPr>
                    <a:solidFill>
                      <a:schemeClr val="accent1">
                        <a:lumMod val="40000"/>
                        <a:lumOff val="60000"/>
                      </a:schemeClr>
                    </a:solidFill>
                  </a:tcPr>
                </a:tc>
                <a:tc>
                  <a:txBody>
                    <a:bodyPr/>
                    <a:lstStyle/>
                    <a:p>
                      <a:pPr algn="ctr"/>
                      <a:r>
                        <a:rPr lang="fr-FR" sz="2000" dirty="0">
                          <a:solidFill>
                            <a:schemeClr val="tx1"/>
                          </a:solidFill>
                        </a:rPr>
                        <a:t>CFI U10 U14 Bloc 1 </a:t>
                      </a:r>
                    </a:p>
                  </a:txBody>
                  <a:tcPr>
                    <a:solidFill>
                      <a:schemeClr val="accent1">
                        <a:lumMod val="40000"/>
                        <a:lumOff val="60000"/>
                      </a:schemeClr>
                    </a:solidFill>
                  </a:tcPr>
                </a:tc>
                <a:tc>
                  <a:txBody>
                    <a:bodyPr/>
                    <a:lstStyle/>
                    <a:p>
                      <a:pPr algn="ctr"/>
                      <a:r>
                        <a:rPr lang="fr-FR" sz="2000" dirty="0">
                          <a:solidFill>
                            <a:schemeClr val="tx1"/>
                          </a:solidFill>
                        </a:rPr>
                        <a:t>9:00  16:00</a:t>
                      </a:r>
                    </a:p>
                  </a:txBody>
                  <a:tcPr>
                    <a:solidFill>
                      <a:schemeClr val="accent1">
                        <a:lumMod val="40000"/>
                        <a:lumOff val="60000"/>
                      </a:schemeClr>
                    </a:solidFill>
                  </a:tcPr>
                </a:tc>
                <a:tc>
                  <a:txBody>
                    <a:bodyPr/>
                    <a:lstStyle/>
                    <a:p>
                      <a:pPr algn="ctr"/>
                      <a:r>
                        <a:rPr lang="fr-FR" sz="1800" dirty="0">
                          <a:solidFill>
                            <a:schemeClr val="tx1"/>
                          </a:solidFill>
                        </a:rPr>
                        <a:t>A définir</a:t>
                      </a:r>
                    </a:p>
                  </a:txBody>
                  <a:tcPr>
                    <a:solidFill>
                      <a:schemeClr val="accent1">
                        <a:lumMod val="40000"/>
                        <a:lumOff val="60000"/>
                      </a:schemeClr>
                    </a:solidFill>
                  </a:tcPr>
                </a:tc>
                <a:extLst>
                  <a:ext uri="{0D108BD9-81ED-4DB2-BD59-A6C34878D82A}">
                    <a16:rowId xmlns:a16="http://schemas.microsoft.com/office/drawing/2014/main" val="2056503830"/>
                  </a:ext>
                </a:extLst>
              </a:tr>
              <a:tr h="295466">
                <a:tc>
                  <a:txBody>
                    <a:bodyPr/>
                    <a:lstStyle/>
                    <a:p>
                      <a:pPr algn="ctr"/>
                      <a:r>
                        <a:rPr lang="fr-FR" sz="2400" dirty="0">
                          <a:solidFill>
                            <a:schemeClr val="tx1"/>
                          </a:solidFill>
                        </a:rPr>
                        <a:t>Samedi 30 mars 2024</a:t>
                      </a: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dirty="0">
                          <a:solidFill>
                            <a:schemeClr val="tx1"/>
                          </a:solidFill>
                        </a:rPr>
                        <a:t>CFI U10 U14 Bloc 2 </a:t>
                      </a: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dirty="0">
                          <a:solidFill>
                            <a:schemeClr val="tx1"/>
                          </a:solidFill>
                        </a:rPr>
                        <a:t>9:00  16:00</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000" dirty="0">
                        <a:solidFill>
                          <a:schemeClr val="tx1"/>
                        </a:solidFill>
                      </a:endParaRP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A définir</a:t>
                      </a:r>
                    </a:p>
                  </a:txBody>
                  <a:tcPr>
                    <a:solidFill>
                      <a:schemeClr val="accent1">
                        <a:lumMod val="40000"/>
                        <a:lumOff val="60000"/>
                      </a:schemeClr>
                    </a:solidFill>
                  </a:tcPr>
                </a:tc>
                <a:extLst>
                  <a:ext uri="{0D108BD9-81ED-4DB2-BD59-A6C34878D82A}">
                    <a16:rowId xmlns:a16="http://schemas.microsoft.com/office/drawing/2014/main" val="2168935131"/>
                  </a:ext>
                </a:extLst>
              </a:tr>
            </a:tbl>
          </a:graphicData>
        </a:graphic>
      </p:graphicFrame>
      <p:sp>
        <p:nvSpPr>
          <p:cNvPr id="6" name="ZoneTexte 5">
            <a:extLst>
              <a:ext uri="{FF2B5EF4-FFF2-40B4-BE49-F238E27FC236}">
                <a16:creationId xmlns:a16="http://schemas.microsoft.com/office/drawing/2014/main" id="{F3EE2B3B-0464-4DA5-87EF-028B111884CE}"/>
              </a:ext>
            </a:extLst>
          </p:cNvPr>
          <p:cNvSpPr txBox="1"/>
          <p:nvPr/>
        </p:nvSpPr>
        <p:spPr>
          <a:xfrm>
            <a:off x="3229690" y="785170"/>
            <a:ext cx="5571012" cy="461665"/>
          </a:xfrm>
          <a:prstGeom prst="rect">
            <a:avLst/>
          </a:prstGeom>
          <a:noFill/>
        </p:spPr>
        <p:txBody>
          <a:bodyPr wrap="square" rtlCol="0">
            <a:spAutoFit/>
          </a:bodyPr>
          <a:lstStyle/>
          <a:p>
            <a:pPr algn="ctr"/>
            <a:r>
              <a:rPr lang="fr-FR" sz="2400" b="1" u="sng" dirty="0"/>
              <a:t>CFI U14 U19</a:t>
            </a:r>
          </a:p>
        </p:txBody>
      </p:sp>
      <p:sp>
        <p:nvSpPr>
          <p:cNvPr id="2" name="ZoneTexte 1">
            <a:extLst>
              <a:ext uri="{FF2B5EF4-FFF2-40B4-BE49-F238E27FC236}">
                <a16:creationId xmlns:a16="http://schemas.microsoft.com/office/drawing/2014/main" id="{36AE632D-961F-9B63-8C6E-F91CA0DFC1DB}"/>
              </a:ext>
            </a:extLst>
          </p:cNvPr>
          <p:cNvSpPr txBox="1"/>
          <p:nvPr/>
        </p:nvSpPr>
        <p:spPr>
          <a:xfrm>
            <a:off x="3310494" y="3276301"/>
            <a:ext cx="5571012" cy="461665"/>
          </a:xfrm>
          <a:prstGeom prst="rect">
            <a:avLst/>
          </a:prstGeom>
          <a:noFill/>
        </p:spPr>
        <p:txBody>
          <a:bodyPr wrap="square" rtlCol="0">
            <a:spAutoFit/>
          </a:bodyPr>
          <a:lstStyle/>
          <a:p>
            <a:pPr algn="ctr"/>
            <a:r>
              <a:rPr lang="fr-FR" sz="2400" b="1" u="sng" dirty="0"/>
              <a:t>CFI SENIORS</a:t>
            </a:r>
          </a:p>
        </p:txBody>
      </p:sp>
      <p:graphicFrame>
        <p:nvGraphicFramePr>
          <p:cNvPr id="5" name="Tableau 11">
            <a:extLst>
              <a:ext uri="{FF2B5EF4-FFF2-40B4-BE49-F238E27FC236}">
                <a16:creationId xmlns:a16="http://schemas.microsoft.com/office/drawing/2014/main" id="{19A76B56-202F-C45C-DC01-BFFE2913D041}"/>
              </a:ext>
            </a:extLst>
          </p:cNvPr>
          <p:cNvGraphicFramePr>
            <a:graphicFrameLocks noGrp="1"/>
          </p:cNvGraphicFramePr>
          <p:nvPr/>
        </p:nvGraphicFramePr>
        <p:xfrm>
          <a:off x="652749" y="4231025"/>
          <a:ext cx="11201140" cy="1310640"/>
        </p:xfrm>
        <a:graphic>
          <a:graphicData uri="http://schemas.openxmlformats.org/drawingml/2006/table">
            <a:tbl>
              <a:tblPr firstRow="1" bandRow="1">
                <a:tableStyleId>{5C22544A-7EE6-4342-B048-85BDC9FD1C3A}</a:tableStyleId>
              </a:tblPr>
              <a:tblGrid>
                <a:gridCol w="3928776">
                  <a:extLst>
                    <a:ext uri="{9D8B030D-6E8A-4147-A177-3AD203B41FA5}">
                      <a16:colId xmlns:a16="http://schemas.microsoft.com/office/drawing/2014/main" val="198339945"/>
                    </a:ext>
                  </a:extLst>
                </a:gridCol>
                <a:gridCol w="2762250">
                  <a:extLst>
                    <a:ext uri="{9D8B030D-6E8A-4147-A177-3AD203B41FA5}">
                      <a16:colId xmlns:a16="http://schemas.microsoft.com/office/drawing/2014/main" val="1963754347"/>
                    </a:ext>
                  </a:extLst>
                </a:gridCol>
                <a:gridCol w="2390775">
                  <a:extLst>
                    <a:ext uri="{9D8B030D-6E8A-4147-A177-3AD203B41FA5}">
                      <a16:colId xmlns:a16="http://schemas.microsoft.com/office/drawing/2014/main" val="1876644658"/>
                    </a:ext>
                  </a:extLst>
                </a:gridCol>
                <a:gridCol w="2119339">
                  <a:extLst>
                    <a:ext uri="{9D8B030D-6E8A-4147-A177-3AD203B41FA5}">
                      <a16:colId xmlns:a16="http://schemas.microsoft.com/office/drawing/2014/main" val="719084864"/>
                    </a:ext>
                  </a:extLst>
                </a:gridCol>
              </a:tblGrid>
              <a:tr h="295466">
                <a:tc>
                  <a:txBody>
                    <a:bodyPr/>
                    <a:lstStyle/>
                    <a:p>
                      <a:pPr algn="ctr"/>
                      <a:r>
                        <a:rPr lang="fr-FR" sz="2000" dirty="0"/>
                        <a:t>Date</a:t>
                      </a:r>
                    </a:p>
                  </a:txBody>
                  <a:tcPr>
                    <a:solidFill>
                      <a:srgbClr val="172154"/>
                    </a:solidFill>
                  </a:tcPr>
                </a:tc>
                <a:tc>
                  <a:txBody>
                    <a:bodyPr/>
                    <a:lstStyle/>
                    <a:p>
                      <a:pPr algn="ctr"/>
                      <a:r>
                        <a:rPr lang="fr-FR" sz="2000" dirty="0"/>
                        <a:t>CFI</a:t>
                      </a:r>
                    </a:p>
                  </a:txBody>
                  <a:tcPr>
                    <a:solidFill>
                      <a:srgbClr val="172154"/>
                    </a:solidFill>
                  </a:tcPr>
                </a:tc>
                <a:tc>
                  <a:txBody>
                    <a:bodyPr/>
                    <a:lstStyle/>
                    <a:p>
                      <a:pPr algn="ctr"/>
                      <a:r>
                        <a:rPr lang="fr-FR" sz="2000" dirty="0"/>
                        <a:t>Horaire</a:t>
                      </a:r>
                    </a:p>
                  </a:txBody>
                  <a:tcPr>
                    <a:solidFill>
                      <a:srgbClr val="172154"/>
                    </a:solidFill>
                  </a:tcPr>
                </a:tc>
                <a:tc>
                  <a:txBody>
                    <a:bodyPr/>
                    <a:lstStyle/>
                    <a:p>
                      <a:pPr algn="ctr"/>
                      <a:r>
                        <a:rPr lang="fr-FR" sz="2000" dirty="0"/>
                        <a:t>Lieu</a:t>
                      </a:r>
                    </a:p>
                  </a:txBody>
                  <a:tcPr>
                    <a:solidFill>
                      <a:srgbClr val="172154"/>
                    </a:solidFill>
                  </a:tcPr>
                </a:tc>
                <a:extLst>
                  <a:ext uri="{0D108BD9-81ED-4DB2-BD59-A6C34878D82A}">
                    <a16:rowId xmlns:a16="http://schemas.microsoft.com/office/drawing/2014/main" val="4163614231"/>
                  </a:ext>
                </a:extLst>
              </a:tr>
              <a:tr h="295466">
                <a:tc>
                  <a:txBody>
                    <a:bodyPr/>
                    <a:lstStyle/>
                    <a:p>
                      <a:pPr algn="ctr"/>
                      <a:r>
                        <a:rPr lang="fr-FR" sz="2400" dirty="0">
                          <a:solidFill>
                            <a:schemeClr val="tx1"/>
                          </a:solidFill>
                        </a:rPr>
                        <a:t>Vendredi 19 et samedi 20 avril</a:t>
                      </a:r>
                    </a:p>
                  </a:txBody>
                  <a:tcPr>
                    <a:solidFill>
                      <a:schemeClr val="accent1">
                        <a:lumMod val="40000"/>
                        <a:lumOff val="60000"/>
                      </a:schemeClr>
                    </a:solidFill>
                  </a:tcPr>
                </a:tc>
                <a:tc>
                  <a:txBody>
                    <a:bodyPr/>
                    <a:lstStyle/>
                    <a:p>
                      <a:pPr algn="ctr"/>
                      <a:r>
                        <a:rPr lang="fr-FR" sz="2000" dirty="0">
                          <a:solidFill>
                            <a:schemeClr val="tx1"/>
                          </a:solidFill>
                        </a:rPr>
                        <a:t>CFI Seniors Bloc 1 </a:t>
                      </a:r>
                    </a:p>
                  </a:txBody>
                  <a:tcPr>
                    <a:solidFill>
                      <a:schemeClr val="accent1">
                        <a:lumMod val="40000"/>
                        <a:lumOff val="60000"/>
                      </a:schemeClr>
                    </a:solidFill>
                  </a:tcPr>
                </a:tc>
                <a:tc>
                  <a:txBody>
                    <a:bodyPr/>
                    <a:lstStyle/>
                    <a:p>
                      <a:pPr algn="ctr"/>
                      <a:r>
                        <a:rPr lang="fr-FR" sz="2000" dirty="0">
                          <a:solidFill>
                            <a:schemeClr val="tx1"/>
                          </a:solidFill>
                        </a:rPr>
                        <a:t>09:00 16:00</a:t>
                      </a: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dirty="0">
                          <a:solidFill>
                            <a:schemeClr val="tx1"/>
                          </a:solidFill>
                        </a:rPr>
                        <a:t>A définir</a:t>
                      </a:r>
                    </a:p>
                  </a:txBody>
                  <a:tcPr>
                    <a:solidFill>
                      <a:schemeClr val="accent1">
                        <a:lumMod val="40000"/>
                        <a:lumOff val="60000"/>
                      </a:schemeClr>
                    </a:solidFill>
                  </a:tcPr>
                </a:tc>
                <a:extLst>
                  <a:ext uri="{0D108BD9-81ED-4DB2-BD59-A6C34878D82A}">
                    <a16:rowId xmlns:a16="http://schemas.microsoft.com/office/drawing/2014/main" val="67566421"/>
                  </a:ext>
                </a:extLst>
              </a:tr>
              <a:tr h="295466">
                <a:tc>
                  <a:txBody>
                    <a:bodyPr/>
                    <a:lstStyle/>
                    <a:p>
                      <a:pPr algn="ctr"/>
                      <a:r>
                        <a:rPr lang="fr-FR" sz="2400" dirty="0">
                          <a:solidFill>
                            <a:schemeClr val="tx1"/>
                          </a:solidFill>
                        </a:rPr>
                        <a:t>Vendredi 24 </a:t>
                      </a:r>
                      <a:r>
                        <a:rPr lang="fr-FR" sz="2400">
                          <a:solidFill>
                            <a:schemeClr val="tx1"/>
                          </a:solidFill>
                        </a:rPr>
                        <a:t>et samedi 25 Mai</a:t>
                      </a:r>
                      <a:endParaRPr lang="fr-FR" sz="2400" dirty="0">
                        <a:solidFill>
                          <a:schemeClr val="tx1"/>
                        </a:solidFill>
                      </a:endParaRP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dirty="0">
                          <a:solidFill>
                            <a:schemeClr val="tx1"/>
                          </a:solidFill>
                        </a:rPr>
                        <a:t>CFI Seniors Bloc 2 </a:t>
                      </a: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dirty="0">
                          <a:solidFill>
                            <a:schemeClr val="tx1"/>
                          </a:solidFill>
                        </a:rPr>
                        <a:t>09:00 16:00</a:t>
                      </a: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mn-lt"/>
                          <a:ea typeface="+mn-ea"/>
                          <a:cs typeface="+mn-cs"/>
                        </a:rPr>
                        <a:t>A définir</a:t>
                      </a:r>
                      <a:endParaRPr lang="fr-FR" sz="1800"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4293782292"/>
                  </a:ext>
                </a:extLst>
              </a:tr>
            </a:tbl>
          </a:graphicData>
        </a:graphic>
      </p:graphicFrame>
    </p:spTree>
    <p:extLst>
      <p:ext uri="{BB962C8B-B14F-4D97-AF65-F5344CB8AC3E}">
        <p14:creationId xmlns:p14="http://schemas.microsoft.com/office/powerpoint/2010/main" val="1319590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D7DE2104-73AB-4405-A29E-0C20B4EA3C14}"/>
              </a:ext>
            </a:extLst>
          </p:cNvPr>
          <p:cNvSpPr txBox="1"/>
          <p:nvPr/>
        </p:nvSpPr>
        <p:spPr>
          <a:xfrm>
            <a:off x="7390700" y="6390097"/>
            <a:ext cx="4683853" cy="338554"/>
          </a:xfrm>
          <a:prstGeom prst="rect">
            <a:avLst/>
          </a:prstGeom>
          <a:noFill/>
        </p:spPr>
        <p:txBody>
          <a:bodyPr wrap="square" rtlCol="0">
            <a:spAutoFit/>
          </a:bodyPr>
          <a:lstStyle/>
          <a:p>
            <a:pPr algn="ctr"/>
            <a:r>
              <a:rPr lang="fr-FR" sz="1600" b="1" dirty="0">
                <a:solidFill>
                  <a:srgbClr val="172154"/>
                </a:solidFill>
                <a:latin typeface="FFF"/>
              </a:rPr>
              <a:t>Programme de Performance Fédéral </a:t>
            </a:r>
            <a:r>
              <a:rPr lang="fr-FR" sz="1600" b="1" i="1" dirty="0">
                <a:solidFill>
                  <a:srgbClr val="FF0000"/>
                </a:solidFill>
                <a:latin typeface="FFF"/>
              </a:rPr>
              <a:t>Cantal</a:t>
            </a:r>
            <a:endParaRPr lang="fr-FR" sz="5400" i="1" dirty="0">
              <a:solidFill>
                <a:srgbClr val="FF0000"/>
              </a:solidFill>
              <a:latin typeface="FFF"/>
            </a:endParaRPr>
          </a:p>
        </p:txBody>
      </p:sp>
      <p:sp>
        <p:nvSpPr>
          <p:cNvPr id="3" name="ZoneTexte 2">
            <a:extLst>
              <a:ext uri="{FF2B5EF4-FFF2-40B4-BE49-F238E27FC236}">
                <a16:creationId xmlns:a16="http://schemas.microsoft.com/office/drawing/2014/main" id="{D5F6A4FF-0478-4334-800F-42E44E6EF6FB}"/>
              </a:ext>
            </a:extLst>
          </p:cNvPr>
          <p:cNvSpPr txBox="1"/>
          <p:nvPr/>
        </p:nvSpPr>
        <p:spPr>
          <a:xfrm>
            <a:off x="1257626" y="86012"/>
            <a:ext cx="5571012" cy="461665"/>
          </a:xfrm>
          <a:prstGeom prst="rect">
            <a:avLst/>
          </a:prstGeom>
          <a:noFill/>
        </p:spPr>
        <p:txBody>
          <a:bodyPr wrap="square" rtlCol="0">
            <a:spAutoFit/>
          </a:bodyPr>
          <a:lstStyle/>
          <a:p>
            <a:pPr algn="ctr"/>
            <a:r>
              <a:rPr lang="fr-FR" sz="2400" b="1" u="sng" dirty="0"/>
              <a:t>Les Certificats Fédéraux Initiateurs (CFI)</a:t>
            </a:r>
          </a:p>
        </p:txBody>
      </p:sp>
      <p:sp>
        <p:nvSpPr>
          <p:cNvPr id="6" name="ZoneTexte 5">
            <a:extLst>
              <a:ext uri="{FF2B5EF4-FFF2-40B4-BE49-F238E27FC236}">
                <a16:creationId xmlns:a16="http://schemas.microsoft.com/office/drawing/2014/main" id="{F3EE2B3B-0464-4DA5-87EF-028B111884CE}"/>
              </a:ext>
            </a:extLst>
          </p:cNvPr>
          <p:cNvSpPr txBox="1"/>
          <p:nvPr/>
        </p:nvSpPr>
        <p:spPr>
          <a:xfrm>
            <a:off x="3310494" y="837551"/>
            <a:ext cx="5571012" cy="461665"/>
          </a:xfrm>
          <a:prstGeom prst="rect">
            <a:avLst/>
          </a:prstGeom>
          <a:noFill/>
        </p:spPr>
        <p:txBody>
          <a:bodyPr wrap="square" rtlCol="0">
            <a:spAutoFit/>
          </a:bodyPr>
          <a:lstStyle/>
          <a:p>
            <a:pPr algn="ctr"/>
            <a:r>
              <a:rPr lang="fr-FR" sz="2400" b="1" u="sng" dirty="0"/>
              <a:t>CFI futsal (U13/U15)</a:t>
            </a:r>
          </a:p>
        </p:txBody>
      </p:sp>
      <p:graphicFrame>
        <p:nvGraphicFramePr>
          <p:cNvPr id="8" name="Tableau 11">
            <a:extLst>
              <a:ext uri="{FF2B5EF4-FFF2-40B4-BE49-F238E27FC236}">
                <a16:creationId xmlns:a16="http://schemas.microsoft.com/office/drawing/2014/main" id="{08739B42-114C-8B77-F5C1-D29F71DAF5BB}"/>
              </a:ext>
            </a:extLst>
          </p:cNvPr>
          <p:cNvGraphicFramePr>
            <a:graphicFrameLocks noGrp="1"/>
          </p:cNvGraphicFramePr>
          <p:nvPr/>
        </p:nvGraphicFramePr>
        <p:xfrm>
          <a:off x="495430" y="1455848"/>
          <a:ext cx="11201140" cy="1798320"/>
        </p:xfrm>
        <a:graphic>
          <a:graphicData uri="http://schemas.openxmlformats.org/drawingml/2006/table">
            <a:tbl>
              <a:tblPr firstRow="1" bandRow="1">
                <a:tableStyleId>{5C22544A-7EE6-4342-B048-85BDC9FD1C3A}</a:tableStyleId>
              </a:tblPr>
              <a:tblGrid>
                <a:gridCol w="3876545">
                  <a:extLst>
                    <a:ext uri="{9D8B030D-6E8A-4147-A177-3AD203B41FA5}">
                      <a16:colId xmlns:a16="http://schemas.microsoft.com/office/drawing/2014/main" val="198339945"/>
                    </a:ext>
                  </a:extLst>
                </a:gridCol>
                <a:gridCol w="2390775">
                  <a:extLst>
                    <a:ext uri="{9D8B030D-6E8A-4147-A177-3AD203B41FA5}">
                      <a16:colId xmlns:a16="http://schemas.microsoft.com/office/drawing/2014/main" val="1963754347"/>
                    </a:ext>
                  </a:extLst>
                </a:gridCol>
                <a:gridCol w="2781300">
                  <a:extLst>
                    <a:ext uri="{9D8B030D-6E8A-4147-A177-3AD203B41FA5}">
                      <a16:colId xmlns:a16="http://schemas.microsoft.com/office/drawing/2014/main" val="1876644658"/>
                    </a:ext>
                  </a:extLst>
                </a:gridCol>
                <a:gridCol w="2152520">
                  <a:extLst>
                    <a:ext uri="{9D8B030D-6E8A-4147-A177-3AD203B41FA5}">
                      <a16:colId xmlns:a16="http://schemas.microsoft.com/office/drawing/2014/main" val="719084864"/>
                    </a:ext>
                  </a:extLst>
                </a:gridCol>
              </a:tblGrid>
              <a:tr h="295466">
                <a:tc>
                  <a:txBody>
                    <a:bodyPr/>
                    <a:lstStyle/>
                    <a:p>
                      <a:pPr algn="ctr"/>
                      <a:r>
                        <a:rPr lang="fr-FR" sz="2000" dirty="0"/>
                        <a:t>Date</a:t>
                      </a:r>
                    </a:p>
                  </a:txBody>
                  <a:tcPr>
                    <a:solidFill>
                      <a:srgbClr val="172154"/>
                    </a:solidFill>
                  </a:tcPr>
                </a:tc>
                <a:tc>
                  <a:txBody>
                    <a:bodyPr/>
                    <a:lstStyle/>
                    <a:p>
                      <a:pPr algn="ctr"/>
                      <a:r>
                        <a:rPr lang="fr-FR" sz="2000" dirty="0"/>
                        <a:t>CFI</a:t>
                      </a:r>
                    </a:p>
                  </a:txBody>
                  <a:tcPr>
                    <a:solidFill>
                      <a:srgbClr val="172154"/>
                    </a:solidFill>
                  </a:tcPr>
                </a:tc>
                <a:tc>
                  <a:txBody>
                    <a:bodyPr/>
                    <a:lstStyle/>
                    <a:p>
                      <a:pPr algn="ctr"/>
                      <a:r>
                        <a:rPr lang="fr-FR" sz="2000" dirty="0"/>
                        <a:t>Horaire</a:t>
                      </a:r>
                    </a:p>
                  </a:txBody>
                  <a:tcPr>
                    <a:solidFill>
                      <a:srgbClr val="172154"/>
                    </a:solidFill>
                  </a:tcPr>
                </a:tc>
                <a:tc>
                  <a:txBody>
                    <a:bodyPr/>
                    <a:lstStyle/>
                    <a:p>
                      <a:pPr algn="ctr"/>
                      <a:r>
                        <a:rPr lang="fr-FR" sz="2000" dirty="0"/>
                        <a:t>Lieu</a:t>
                      </a:r>
                    </a:p>
                  </a:txBody>
                  <a:tcPr>
                    <a:solidFill>
                      <a:srgbClr val="172154"/>
                    </a:solidFill>
                  </a:tcPr>
                </a:tc>
                <a:extLst>
                  <a:ext uri="{0D108BD9-81ED-4DB2-BD59-A6C34878D82A}">
                    <a16:rowId xmlns:a16="http://schemas.microsoft.com/office/drawing/2014/main" val="4163614231"/>
                  </a:ext>
                </a:extLst>
              </a:tr>
              <a:tr h="295466">
                <a:tc>
                  <a:txBody>
                    <a:bodyPr/>
                    <a:lstStyle/>
                    <a:p>
                      <a:pPr algn="ctr"/>
                      <a:r>
                        <a:rPr lang="fr-FR" sz="2400" dirty="0">
                          <a:solidFill>
                            <a:schemeClr val="tx1"/>
                          </a:solidFill>
                        </a:rPr>
                        <a:t>Vendredi 15 décembre 2023</a:t>
                      </a:r>
                    </a:p>
                  </a:txBody>
                  <a:tcPr>
                    <a:solidFill>
                      <a:schemeClr val="accent1">
                        <a:lumMod val="40000"/>
                        <a:lumOff val="60000"/>
                      </a:schemeClr>
                    </a:solidFill>
                  </a:tcPr>
                </a:tc>
                <a:tc>
                  <a:txBody>
                    <a:bodyPr/>
                    <a:lstStyle/>
                    <a:p>
                      <a:pPr algn="ctr"/>
                      <a:r>
                        <a:rPr lang="fr-FR" sz="2000" dirty="0">
                          <a:solidFill>
                            <a:schemeClr val="tx1"/>
                          </a:solidFill>
                        </a:rPr>
                        <a:t>Futsal </a:t>
                      </a: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dirty="0">
                          <a:solidFill>
                            <a:schemeClr val="tx1"/>
                          </a:solidFill>
                        </a:rPr>
                        <a:t>09:00 17:00</a:t>
                      </a:r>
                    </a:p>
                    <a:p>
                      <a:pPr algn="ctr"/>
                      <a:endParaRPr lang="fr-FR" sz="2000" dirty="0">
                        <a:solidFill>
                          <a:schemeClr val="tx1"/>
                        </a:solidFill>
                      </a:endParaRP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mn-lt"/>
                          <a:ea typeface="+mn-ea"/>
                          <a:cs typeface="+mn-cs"/>
                        </a:rPr>
                        <a:t>MASSIAC</a:t>
                      </a:r>
                      <a:endParaRPr lang="fr-FR" sz="1800"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67566421"/>
                  </a:ext>
                </a:extLst>
              </a:tr>
              <a:tr h="295466">
                <a:tc>
                  <a:txBody>
                    <a:bodyPr/>
                    <a:lstStyle/>
                    <a:p>
                      <a:pPr algn="ctr"/>
                      <a:r>
                        <a:rPr lang="fr-FR" sz="2400" dirty="0">
                          <a:solidFill>
                            <a:schemeClr val="tx1"/>
                          </a:solidFill>
                        </a:rPr>
                        <a:t>Samedi 16 décembre 2023</a:t>
                      </a:r>
                    </a:p>
                  </a:txBody>
                  <a:tcPr>
                    <a:solidFill>
                      <a:schemeClr val="accent1">
                        <a:lumMod val="40000"/>
                        <a:lumOff val="60000"/>
                      </a:schemeClr>
                    </a:solidFill>
                  </a:tcPr>
                </a:tc>
                <a:tc>
                  <a:txBody>
                    <a:bodyPr/>
                    <a:lstStyle/>
                    <a:p>
                      <a:pPr algn="ctr"/>
                      <a:r>
                        <a:rPr lang="fr-FR" sz="2000" dirty="0">
                          <a:solidFill>
                            <a:schemeClr val="tx1"/>
                          </a:solidFill>
                        </a:rPr>
                        <a:t>Futsal </a:t>
                      </a: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dirty="0">
                          <a:solidFill>
                            <a:schemeClr val="tx1"/>
                          </a:solidFill>
                        </a:rPr>
                        <a:t>09:00 17:00</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000" dirty="0">
                        <a:solidFill>
                          <a:schemeClr val="tx1"/>
                        </a:solidFill>
                      </a:endParaRP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mn-lt"/>
                          <a:ea typeface="+mn-ea"/>
                          <a:cs typeface="+mn-cs"/>
                        </a:rPr>
                        <a:t>MASSIAC</a:t>
                      </a:r>
                      <a:endParaRPr lang="fr-FR" sz="1800"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4293782292"/>
                  </a:ext>
                </a:extLst>
              </a:tr>
            </a:tbl>
          </a:graphicData>
        </a:graphic>
      </p:graphicFrame>
      <p:sp>
        <p:nvSpPr>
          <p:cNvPr id="9" name="ZoneTexte 8">
            <a:extLst>
              <a:ext uri="{FF2B5EF4-FFF2-40B4-BE49-F238E27FC236}">
                <a16:creationId xmlns:a16="http://schemas.microsoft.com/office/drawing/2014/main" id="{E516E1AD-CD29-7AEB-DA03-1EE86101AB32}"/>
              </a:ext>
            </a:extLst>
          </p:cNvPr>
          <p:cNvSpPr txBox="1"/>
          <p:nvPr/>
        </p:nvSpPr>
        <p:spPr>
          <a:xfrm>
            <a:off x="3419801" y="3515871"/>
            <a:ext cx="5543224" cy="466438"/>
          </a:xfrm>
          <a:prstGeom prst="rect">
            <a:avLst/>
          </a:prstGeom>
          <a:noFill/>
        </p:spPr>
        <p:txBody>
          <a:bodyPr wrap="square" rtlCol="0">
            <a:spAutoFit/>
          </a:bodyPr>
          <a:lstStyle/>
          <a:p>
            <a:pPr algn="ctr"/>
            <a:r>
              <a:rPr lang="fr-FR" sz="2400" b="1" u="sng" dirty="0"/>
              <a:t>Attestation Fédérale</a:t>
            </a:r>
          </a:p>
        </p:txBody>
      </p:sp>
      <p:sp>
        <p:nvSpPr>
          <p:cNvPr id="10" name="ZoneTexte 9">
            <a:extLst>
              <a:ext uri="{FF2B5EF4-FFF2-40B4-BE49-F238E27FC236}">
                <a16:creationId xmlns:a16="http://schemas.microsoft.com/office/drawing/2014/main" id="{5DEA1F0E-80DF-BD9B-2B19-0BC19A9938C9}"/>
              </a:ext>
            </a:extLst>
          </p:cNvPr>
          <p:cNvSpPr txBox="1"/>
          <p:nvPr/>
        </p:nvSpPr>
        <p:spPr>
          <a:xfrm>
            <a:off x="3405907" y="4013179"/>
            <a:ext cx="5571012" cy="461665"/>
          </a:xfrm>
          <a:prstGeom prst="rect">
            <a:avLst/>
          </a:prstGeom>
          <a:noFill/>
        </p:spPr>
        <p:txBody>
          <a:bodyPr wrap="square" rtlCol="0">
            <a:spAutoFit/>
          </a:bodyPr>
          <a:lstStyle/>
          <a:p>
            <a:pPr algn="ctr"/>
            <a:r>
              <a:rPr lang="fr-FR" sz="2400" b="1" u="sng" dirty="0" err="1"/>
              <a:t>Fustal</a:t>
            </a:r>
            <a:r>
              <a:rPr lang="fr-FR" sz="2400" b="1" u="sng" dirty="0"/>
              <a:t> de base</a:t>
            </a:r>
          </a:p>
        </p:txBody>
      </p:sp>
      <p:graphicFrame>
        <p:nvGraphicFramePr>
          <p:cNvPr id="11" name="Tableau 11">
            <a:extLst>
              <a:ext uri="{FF2B5EF4-FFF2-40B4-BE49-F238E27FC236}">
                <a16:creationId xmlns:a16="http://schemas.microsoft.com/office/drawing/2014/main" id="{E936DC5A-A88A-1A40-D5BC-ABC4C9B97F4C}"/>
              </a:ext>
            </a:extLst>
          </p:cNvPr>
          <p:cNvGraphicFramePr>
            <a:graphicFrameLocks noGrp="1"/>
          </p:cNvGraphicFramePr>
          <p:nvPr/>
        </p:nvGraphicFramePr>
        <p:xfrm>
          <a:off x="495430" y="5023921"/>
          <a:ext cx="11486890" cy="1097280"/>
        </p:xfrm>
        <a:graphic>
          <a:graphicData uri="http://schemas.openxmlformats.org/drawingml/2006/table">
            <a:tbl>
              <a:tblPr firstRow="1" bandRow="1">
                <a:tableStyleId>{5C22544A-7EE6-4342-B048-85BDC9FD1C3A}</a:tableStyleId>
              </a:tblPr>
              <a:tblGrid>
                <a:gridCol w="3790820">
                  <a:extLst>
                    <a:ext uri="{9D8B030D-6E8A-4147-A177-3AD203B41FA5}">
                      <a16:colId xmlns:a16="http://schemas.microsoft.com/office/drawing/2014/main" val="198339945"/>
                    </a:ext>
                  </a:extLst>
                </a:gridCol>
                <a:gridCol w="2495550">
                  <a:extLst>
                    <a:ext uri="{9D8B030D-6E8A-4147-A177-3AD203B41FA5}">
                      <a16:colId xmlns:a16="http://schemas.microsoft.com/office/drawing/2014/main" val="1963754347"/>
                    </a:ext>
                  </a:extLst>
                </a:gridCol>
                <a:gridCol w="2886075">
                  <a:extLst>
                    <a:ext uri="{9D8B030D-6E8A-4147-A177-3AD203B41FA5}">
                      <a16:colId xmlns:a16="http://schemas.microsoft.com/office/drawing/2014/main" val="1876644658"/>
                    </a:ext>
                  </a:extLst>
                </a:gridCol>
                <a:gridCol w="2314445">
                  <a:extLst>
                    <a:ext uri="{9D8B030D-6E8A-4147-A177-3AD203B41FA5}">
                      <a16:colId xmlns:a16="http://schemas.microsoft.com/office/drawing/2014/main" val="719084864"/>
                    </a:ext>
                  </a:extLst>
                </a:gridCol>
              </a:tblGrid>
              <a:tr h="295466">
                <a:tc>
                  <a:txBody>
                    <a:bodyPr/>
                    <a:lstStyle/>
                    <a:p>
                      <a:pPr algn="ctr"/>
                      <a:r>
                        <a:rPr lang="fr-FR" sz="2000" dirty="0"/>
                        <a:t>Date</a:t>
                      </a:r>
                    </a:p>
                  </a:txBody>
                  <a:tcPr>
                    <a:solidFill>
                      <a:srgbClr val="172154"/>
                    </a:solidFill>
                  </a:tcPr>
                </a:tc>
                <a:tc>
                  <a:txBody>
                    <a:bodyPr/>
                    <a:lstStyle/>
                    <a:p>
                      <a:pPr algn="ctr"/>
                      <a:r>
                        <a:rPr lang="fr-FR" sz="2000" dirty="0"/>
                        <a:t>CFI</a:t>
                      </a:r>
                    </a:p>
                  </a:txBody>
                  <a:tcPr>
                    <a:solidFill>
                      <a:srgbClr val="172154"/>
                    </a:solidFill>
                  </a:tcPr>
                </a:tc>
                <a:tc>
                  <a:txBody>
                    <a:bodyPr/>
                    <a:lstStyle/>
                    <a:p>
                      <a:pPr algn="ctr"/>
                      <a:r>
                        <a:rPr lang="fr-FR" sz="2000" dirty="0"/>
                        <a:t>Horaire</a:t>
                      </a:r>
                    </a:p>
                  </a:txBody>
                  <a:tcPr>
                    <a:solidFill>
                      <a:srgbClr val="172154"/>
                    </a:solidFill>
                  </a:tcPr>
                </a:tc>
                <a:tc>
                  <a:txBody>
                    <a:bodyPr/>
                    <a:lstStyle/>
                    <a:p>
                      <a:pPr algn="ctr"/>
                      <a:r>
                        <a:rPr lang="fr-FR" sz="2000" dirty="0"/>
                        <a:t>Lieu</a:t>
                      </a:r>
                    </a:p>
                  </a:txBody>
                  <a:tcPr>
                    <a:solidFill>
                      <a:srgbClr val="172154"/>
                    </a:solidFill>
                  </a:tcPr>
                </a:tc>
                <a:extLst>
                  <a:ext uri="{0D108BD9-81ED-4DB2-BD59-A6C34878D82A}">
                    <a16:rowId xmlns:a16="http://schemas.microsoft.com/office/drawing/2014/main" val="4163614231"/>
                  </a:ext>
                </a:extLst>
              </a:tr>
              <a:tr h="295466">
                <a:tc>
                  <a:txBody>
                    <a:bodyPr/>
                    <a:lstStyle/>
                    <a:p>
                      <a:pPr algn="ctr"/>
                      <a:r>
                        <a:rPr lang="fr-FR" sz="2400" dirty="0">
                          <a:solidFill>
                            <a:schemeClr val="tx1"/>
                          </a:solidFill>
                        </a:rPr>
                        <a:t>Samedi 13 janvier 2024</a:t>
                      </a:r>
                    </a:p>
                  </a:txBody>
                  <a:tcPr>
                    <a:solidFill>
                      <a:schemeClr val="accent1">
                        <a:lumMod val="40000"/>
                        <a:lumOff val="60000"/>
                      </a:schemeClr>
                    </a:solidFill>
                  </a:tcPr>
                </a:tc>
                <a:tc>
                  <a:txBody>
                    <a:bodyPr/>
                    <a:lstStyle/>
                    <a:p>
                      <a:pPr algn="ctr"/>
                      <a:r>
                        <a:rPr lang="fr-FR" sz="2000" dirty="0">
                          <a:solidFill>
                            <a:schemeClr val="tx1"/>
                          </a:solidFill>
                        </a:rPr>
                        <a:t>Futsal </a:t>
                      </a: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dirty="0">
                          <a:solidFill>
                            <a:schemeClr val="tx1"/>
                          </a:solidFill>
                        </a:rPr>
                        <a:t>09:00 17:00</a:t>
                      </a:r>
                    </a:p>
                    <a:p>
                      <a:pPr algn="ctr"/>
                      <a:endParaRPr lang="fr-FR" sz="2000" dirty="0">
                        <a:solidFill>
                          <a:schemeClr val="tx1"/>
                        </a:solidFill>
                      </a:endParaRP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mn-lt"/>
                          <a:ea typeface="+mn-ea"/>
                          <a:cs typeface="+mn-cs"/>
                        </a:rPr>
                        <a:t>LEMPDES</a:t>
                      </a:r>
                      <a:endParaRPr lang="fr-FR" sz="1800"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67566421"/>
                  </a:ext>
                </a:extLst>
              </a:tr>
            </a:tbl>
          </a:graphicData>
        </a:graphic>
      </p:graphicFrame>
    </p:spTree>
    <p:extLst>
      <p:ext uri="{BB962C8B-B14F-4D97-AF65-F5344CB8AC3E}">
        <p14:creationId xmlns:p14="http://schemas.microsoft.com/office/powerpoint/2010/main" val="1276183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e 21">
            <a:extLst>
              <a:ext uri="{FF2B5EF4-FFF2-40B4-BE49-F238E27FC236}">
                <a16:creationId xmlns:a16="http://schemas.microsoft.com/office/drawing/2014/main" id="{CAB7E03F-449B-9D25-5093-98CBBCB5CD14}"/>
              </a:ext>
            </a:extLst>
          </p:cNvPr>
          <p:cNvGrpSpPr/>
          <p:nvPr/>
        </p:nvGrpSpPr>
        <p:grpSpPr>
          <a:xfrm>
            <a:off x="0" y="-1"/>
            <a:ext cx="12191999" cy="1192877"/>
            <a:chOff x="0" y="-1"/>
            <a:chExt cx="12191999" cy="1192877"/>
          </a:xfrm>
        </p:grpSpPr>
        <p:pic>
          <p:nvPicPr>
            <p:cNvPr id="8" name="Image 7">
              <a:extLst>
                <a:ext uri="{FF2B5EF4-FFF2-40B4-BE49-F238E27FC236}">
                  <a16:creationId xmlns:a16="http://schemas.microsoft.com/office/drawing/2014/main" id="{F344C08E-D49D-EB48-A9CC-95F26EB2B81A}"/>
                </a:ext>
              </a:extLst>
            </p:cNvPr>
            <p:cNvPicPr>
              <a:picLocks noChangeAspect="1"/>
            </p:cNvPicPr>
            <p:nvPr/>
          </p:nvPicPr>
          <p:blipFill rotWithShape="1">
            <a:blip r:embed="rId2"/>
            <a:srcRect r="53298" b="67639"/>
            <a:stretch/>
          </p:blipFill>
          <p:spPr>
            <a:xfrm>
              <a:off x="0" y="-1"/>
              <a:ext cx="1280160" cy="1192877"/>
            </a:xfrm>
            <a:prstGeom prst="rect">
              <a:avLst/>
            </a:prstGeom>
          </p:spPr>
        </p:pic>
        <p:pic>
          <p:nvPicPr>
            <p:cNvPr id="9" name="Image 8">
              <a:extLst>
                <a:ext uri="{FF2B5EF4-FFF2-40B4-BE49-F238E27FC236}">
                  <a16:creationId xmlns:a16="http://schemas.microsoft.com/office/drawing/2014/main" id="{8B1F189F-15DF-DBE3-CD08-E9F2ED855174}"/>
                </a:ext>
              </a:extLst>
            </p:cNvPr>
            <p:cNvPicPr>
              <a:picLocks noChangeAspect="1"/>
            </p:cNvPicPr>
            <p:nvPr/>
          </p:nvPicPr>
          <p:blipFill rotWithShape="1">
            <a:blip r:embed="rId2"/>
            <a:srcRect t="64231" b="5795"/>
            <a:stretch/>
          </p:blipFill>
          <p:spPr>
            <a:xfrm rot="10800000">
              <a:off x="9999060" y="0"/>
              <a:ext cx="2192939" cy="883920"/>
            </a:xfrm>
            <a:prstGeom prst="rect">
              <a:avLst/>
            </a:prstGeom>
          </p:spPr>
        </p:pic>
      </p:grpSp>
      <p:cxnSp>
        <p:nvCxnSpPr>
          <p:cNvPr id="24" name="Connecteur droit 23">
            <a:extLst>
              <a:ext uri="{FF2B5EF4-FFF2-40B4-BE49-F238E27FC236}">
                <a16:creationId xmlns:a16="http://schemas.microsoft.com/office/drawing/2014/main" id="{4C974E6C-DD78-7518-D444-A308E8D03C12}"/>
              </a:ext>
            </a:extLst>
          </p:cNvPr>
          <p:cNvCxnSpPr>
            <a:cxnSpLocks/>
          </p:cNvCxnSpPr>
          <p:nvPr/>
        </p:nvCxnSpPr>
        <p:spPr>
          <a:xfrm>
            <a:off x="2345509" y="646338"/>
            <a:ext cx="6808651" cy="0"/>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sp>
        <p:nvSpPr>
          <p:cNvPr id="25" name="Sous-titre 3">
            <a:extLst>
              <a:ext uri="{FF2B5EF4-FFF2-40B4-BE49-F238E27FC236}">
                <a16:creationId xmlns:a16="http://schemas.microsoft.com/office/drawing/2014/main" id="{DBC8DFEC-F1EA-AE8C-599E-5AE6F92AC043}"/>
              </a:ext>
            </a:extLst>
          </p:cNvPr>
          <p:cNvSpPr txBox="1">
            <a:spLocks/>
          </p:cNvSpPr>
          <p:nvPr/>
        </p:nvSpPr>
        <p:spPr>
          <a:xfrm>
            <a:off x="2197408" y="200640"/>
            <a:ext cx="7104852" cy="429492"/>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algn="l"/>
            <a:r>
              <a:rPr lang="fr-FR" b="1" spc="600" dirty="0">
                <a:solidFill>
                  <a:schemeClr val="accent1">
                    <a:lumMod val="75000"/>
                  </a:schemeClr>
                </a:solidFill>
                <a:latin typeface="FFF Equipe Black" panose="02000A03000000020004" pitchFamily="50" charset="0"/>
                <a:cs typeface="Arial" panose="020B0604020202020204" pitchFamily="34" charset="0"/>
              </a:rPr>
              <a:t>LES DF-</a:t>
            </a:r>
          </a:p>
        </p:txBody>
      </p:sp>
      <p:pic>
        <p:nvPicPr>
          <p:cNvPr id="28" name="Image 27">
            <a:extLst>
              <a:ext uri="{FF2B5EF4-FFF2-40B4-BE49-F238E27FC236}">
                <a16:creationId xmlns:a16="http://schemas.microsoft.com/office/drawing/2014/main" id="{6726D80B-259E-B4CD-32DE-8AC9A80429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9726" y="25979"/>
            <a:ext cx="805333" cy="862967"/>
          </a:xfrm>
          <a:prstGeom prst="rect">
            <a:avLst/>
          </a:prstGeom>
          <a:ln>
            <a:noFill/>
          </a:ln>
        </p:spPr>
      </p:pic>
      <p:pic>
        <p:nvPicPr>
          <p:cNvPr id="3" name="Image 2">
            <a:extLst>
              <a:ext uri="{FF2B5EF4-FFF2-40B4-BE49-F238E27FC236}">
                <a16:creationId xmlns:a16="http://schemas.microsoft.com/office/drawing/2014/main" id="{9DC52EDA-2ACD-1EA5-141D-2BA94E96143B}"/>
              </a:ext>
            </a:extLst>
          </p:cNvPr>
          <p:cNvPicPr>
            <a:picLocks noChangeAspect="1"/>
          </p:cNvPicPr>
          <p:nvPr/>
        </p:nvPicPr>
        <p:blipFill>
          <a:blip r:embed="rId4"/>
          <a:stretch>
            <a:fillRect/>
          </a:stretch>
        </p:blipFill>
        <p:spPr>
          <a:xfrm>
            <a:off x="9168836" y="254992"/>
            <a:ext cx="1314726" cy="5286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Rectangle 10">
            <a:extLst>
              <a:ext uri="{FF2B5EF4-FFF2-40B4-BE49-F238E27FC236}">
                <a16:creationId xmlns:a16="http://schemas.microsoft.com/office/drawing/2014/main" id="{81C4EA3B-B3A9-D4A3-1A20-1D8DBB8F47CB}"/>
              </a:ext>
            </a:extLst>
          </p:cNvPr>
          <p:cNvSpPr/>
          <p:nvPr/>
        </p:nvSpPr>
        <p:spPr>
          <a:xfrm>
            <a:off x="460379" y="883720"/>
            <a:ext cx="4050307" cy="7974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atin typeface="FFF Hero" panose="02000808000000020004" pitchFamily="2" charset="0"/>
            </a:endParaRPr>
          </a:p>
        </p:txBody>
      </p:sp>
      <p:sp>
        <p:nvSpPr>
          <p:cNvPr id="4" name="ZoneTexte 3">
            <a:extLst>
              <a:ext uri="{FF2B5EF4-FFF2-40B4-BE49-F238E27FC236}">
                <a16:creationId xmlns:a16="http://schemas.microsoft.com/office/drawing/2014/main" id="{F7DC2F13-1AB7-70CC-BFB3-1B57F0C55A8A}"/>
              </a:ext>
            </a:extLst>
          </p:cNvPr>
          <p:cNvSpPr txBox="1"/>
          <p:nvPr/>
        </p:nvSpPr>
        <p:spPr>
          <a:xfrm>
            <a:off x="485177" y="1818923"/>
            <a:ext cx="5956183" cy="369332"/>
          </a:xfrm>
          <a:prstGeom prst="rect">
            <a:avLst/>
          </a:prstGeom>
          <a:noFill/>
        </p:spPr>
        <p:txBody>
          <a:bodyPr wrap="square" rtlCol="0">
            <a:spAutoFit/>
          </a:bodyPr>
          <a:lstStyle/>
          <a:p>
            <a:r>
              <a:rPr lang="fr-FR" dirty="0"/>
              <a:t>REF: 2 SEMAINES DE 4 JOURS EN PRESENTIEL</a:t>
            </a:r>
          </a:p>
        </p:txBody>
      </p:sp>
      <p:pic>
        <p:nvPicPr>
          <p:cNvPr id="6" name="Image 5">
            <a:extLst>
              <a:ext uri="{FF2B5EF4-FFF2-40B4-BE49-F238E27FC236}">
                <a16:creationId xmlns:a16="http://schemas.microsoft.com/office/drawing/2014/main" id="{B20BEFEC-6B85-0581-E35C-C141AF1B128D}"/>
              </a:ext>
            </a:extLst>
          </p:cNvPr>
          <p:cNvPicPr>
            <a:picLocks noChangeAspect="1"/>
          </p:cNvPicPr>
          <p:nvPr/>
        </p:nvPicPr>
        <p:blipFill rotWithShape="1">
          <a:blip r:embed="rId5"/>
          <a:srcRect l="26484" t="24797" r="11484" b="16392"/>
          <a:stretch/>
        </p:blipFill>
        <p:spPr>
          <a:xfrm>
            <a:off x="5383350" y="-16800"/>
            <a:ext cx="6808650" cy="2399556"/>
          </a:xfrm>
          <a:prstGeom prst="rect">
            <a:avLst/>
          </a:prstGeom>
        </p:spPr>
      </p:pic>
      <p:sp>
        <p:nvSpPr>
          <p:cNvPr id="7" name="ZoneTexte 6">
            <a:extLst>
              <a:ext uri="{FF2B5EF4-FFF2-40B4-BE49-F238E27FC236}">
                <a16:creationId xmlns:a16="http://schemas.microsoft.com/office/drawing/2014/main" id="{26EE19D7-D494-E7D0-0247-875CE24E6F7C}"/>
              </a:ext>
            </a:extLst>
          </p:cNvPr>
          <p:cNvSpPr txBox="1"/>
          <p:nvPr/>
        </p:nvSpPr>
        <p:spPr>
          <a:xfrm>
            <a:off x="399452" y="3500849"/>
            <a:ext cx="5956183" cy="369332"/>
          </a:xfrm>
          <a:prstGeom prst="rect">
            <a:avLst/>
          </a:prstGeom>
          <a:noFill/>
        </p:spPr>
        <p:txBody>
          <a:bodyPr wrap="square" rtlCol="0">
            <a:spAutoFit/>
          </a:bodyPr>
          <a:lstStyle/>
          <a:p>
            <a:r>
              <a:rPr lang="fr-FR" dirty="0"/>
              <a:t>COACH JEUNES: 2 SEMAINES DE 3 JOURS EN PRESENTIEL</a:t>
            </a:r>
          </a:p>
        </p:txBody>
      </p:sp>
      <p:pic>
        <p:nvPicPr>
          <p:cNvPr id="12" name="Image 11">
            <a:extLst>
              <a:ext uri="{FF2B5EF4-FFF2-40B4-BE49-F238E27FC236}">
                <a16:creationId xmlns:a16="http://schemas.microsoft.com/office/drawing/2014/main" id="{A1420FD1-64F4-97C8-9657-D5D62CF350A5}"/>
              </a:ext>
            </a:extLst>
          </p:cNvPr>
          <p:cNvPicPr>
            <a:picLocks noChangeAspect="1"/>
          </p:cNvPicPr>
          <p:nvPr/>
        </p:nvPicPr>
        <p:blipFill rotWithShape="1">
          <a:blip r:embed="rId6"/>
          <a:srcRect l="26328" t="24797" r="11876" b="16101"/>
          <a:stretch/>
        </p:blipFill>
        <p:spPr>
          <a:xfrm>
            <a:off x="5857875" y="2437108"/>
            <a:ext cx="6334124" cy="2182518"/>
          </a:xfrm>
          <a:prstGeom prst="rect">
            <a:avLst/>
          </a:prstGeom>
        </p:spPr>
      </p:pic>
      <p:sp>
        <p:nvSpPr>
          <p:cNvPr id="13" name="ZoneTexte 12">
            <a:extLst>
              <a:ext uri="{FF2B5EF4-FFF2-40B4-BE49-F238E27FC236}">
                <a16:creationId xmlns:a16="http://schemas.microsoft.com/office/drawing/2014/main" id="{89818DC2-2089-D265-34A2-0E03068C9843}"/>
              </a:ext>
            </a:extLst>
          </p:cNvPr>
          <p:cNvSpPr txBox="1"/>
          <p:nvPr/>
        </p:nvSpPr>
        <p:spPr>
          <a:xfrm>
            <a:off x="485177" y="5504408"/>
            <a:ext cx="5956183" cy="369332"/>
          </a:xfrm>
          <a:prstGeom prst="rect">
            <a:avLst/>
          </a:prstGeom>
          <a:noFill/>
        </p:spPr>
        <p:txBody>
          <a:bodyPr wrap="square" rtlCol="0">
            <a:spAutoFit/>
          </a:bodyPr>
          <a:lstStyle/>
          <a:p>
            <a:r>
              <a:rPr lang="fr-FR" dirty="0"/>
              <a:t>COACH JEUNES: 2 SEMAINES DE 2 JOURS EN PRESENTIEL</a:t>
            </a:r>
          </a:p>
        </p:txBody>
      </p:sp>
      <p:pic>
        <p:nvPicPr>
          <p:cNvPr id="15" name="Image 14">
            <a:extLst>
              <a:ext uri="{FF2B5EF4-FFF2-40B4-BE49-F238E27FC236}">
                <a16:creationId xmlns:a16="http://schemas.microsoft.com/office/drawing/2014/main" id="{B985B350-7C1E-20E0-C5F2-825F04ABDE94}"/>
              </a:ext>
            </a:extLst>
          </p:cNvPr>
          <p:cNvPicPr>
            <a:picLocks noChangeAspect="1"/>
          </p:cNvPicPr>
          <p:nvPr/>
        </p:nvPicPr>
        <p:blipFill rotWithShape="1">
          <a:blip r:embed="rId7"/>
          <a:srcRect l="26250" t="25407" r="11797" b="16100"/>
          <a:stretch/>
        </p:blipFill>
        <p:spPr>
          <a:xfrm>
            <a:off x="5815647" y="4690729"/>
            <a:ext cx="6376353" cy="2147216"/>
          </a:xfrm>
          <a:prstGeom prst="rect">
            <a:avLst/>
          </a:prstGeom>
        </p:spPr>
      </p:pic>
      <p:pic>
        <p:nvPicPr>
          <p:cNvPr id="16" name="Image 15">
            <a:extLst>
              <a:ext uri="{FF2B5EF4-FFF2-40B4-BE49-F238E27FC236}">
                <a16:creationId xmlns:a16="http://schemas.microsoft.com/office/drawing/2014/main" id="{789A9040-74BA-4214-F469-D30BB07B0057}"/>
              </a:ext>
            </a:extLst>
          </p:cNvPr>
          <p:cNvPicPr>
            <a:picLocks noChangeAspect="1"/>
          </p:cNvPicPr>
          <p:nvPr/>
        </p:nvPicPr>
        <p:blipFill>
          <a:blip r:embed="rId8"/>
          <a:stretch>
            <a:fillRect/>
          </a:stretch>
        </p:blipFill>
        <p:spPr>
          <a:xfrm>
            <a:off x="1024040" y="3870180"/>
            <a:ext cx="3915698" cy="1520969"/>
          </a:xfrm>
          <a:prstGeom prst="rect">
            <a:avLst/>
          </a:prstGeom>
        </p:spPr>
      </p:pic>
      <p:sp>
        <p:nvSpPr>
          <p:cNvPr id="23" name="Flèche : courbe vers la gauche 22">
            <a:extLst>
              <a:ext uri="{FF2B5EF4-FFF2-40B4-BE49-F238E27FC236}">
                <a16:creationId xmlns:a16="http://schemas.microsoft.com/office/drawing/2014/main" id="{BDEAB23A-6F0E-E8BB-6E09-BC17F732174B}"/>
              </a:ext>
            </a:extLst>
          </p:cNvPr>
          <p:cNvSpPr/>
          <p:nvPr/>
        </p:nvSpPr>
        <p:spPr>
          <a:xfrm rot="10800000">
            <a:off x="105903" y="1932812"/>
            <a:ext cx="1023742" cy="467753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6" name="Flèche : courbe vers la droite 25">
            <a:extLst>
              <a:ext uri="{FF2B5EF4-FFF2-40B4-BE49-F238E27FC236}">
                <a16:creationId xmlns:a16="http://schemas.microsoft.com/office/drawing/2014/main" id="{0E008DB3-594E-419D-4282-01D28DFFC160}"/>
              </a:ext>
            </a:extLst>
          </p:cNvPr>
          <p:cNvSpPr/>
          <p:nvPr/>
        </p:nvSpPr>
        <p:spPr>
          <a:xfrm flipH="1">
            <a:off x="5054473" y="2171139"/>
            <a:ext cx="1041527" cy="466680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 name="Ellipse 1">
            <a:extLst>
              <a:ext uri="{FF2B5EF4-FFF2-40B4-BE49-F238E27FC236}">
                <a16:creationId xmlns:a16="http://schemas.microsoft.com/office/drawing/2014/main" id="{CED92668-09F8-FE30-8F50-15045699889A}"/>
              </a:ext>
            </a:extLst>
          </p:cNvPr>
          <p:cNvSpPr/>
          <p:nvPr/>
        </p:nvSpPr>
        <p:spPr>
          <a:xfrm>
            <a:off x="1386956" y="2476033"/>
            <a:ext cx="1108594" cy="911557"/>
          </a:xfrm>
          <a:prstGeom prst="ellipse">
            <a:avLst/>
          </a:prstGeom>
          <a:blipFill>
            <a:blip r:embed="rId9">
              <a:extLst>
                <a:ext uri="{28A0092B-C50C-407E-A947-70E740481C1C}">
                  <a14:useLocalDpi xmlns:a14="http://schemas.microsoft.com/office/drawing/2010/main" val="0"/>
                </a:ext>
              </a:extLst>
            </a:blip>
            <a:srcRect/>
            <a:stretch>
              <a:fillRect t="-2000" b="-2000"/>
            </a:stretch>
          </a:blipFill>
        </p:spPr>
        <p:style>
          <a:lnRef idx="2">
            <a:schemeClr val="lt1">
              <a:hueOff val="0"/>
              <a:satOff val="0"/>
              <a:lumOff val="0"/>
              <a:alphaOff val="0"/>
            </a:schemeClr>
          </a:lnRef>
          <a:fillRef idx="1">
            <a:scrgbClr r="0" g="0" b="0"/>
          </a:fillRef>
          <a:effectRef idx="0">
            <a:schemeClr val="accent3">
              <a:tint val="50000"/>
              <a:hueOff val="0"/>
              <a:satOff val="0"/>
              <a:lumOff val="-1440"/>
              <a:alphaOff val="0"/>
            </a:schemeClr>
          </a:effectRef>
          <a:fontRef idx="minor">
            <a:schemeClr val="lt1">
              <a:hueOff val="0"/>
              <a:satOff val="0"/>
              <a:lumOff val="0"/>
              <a:alphaOff val="0"/>
            </a:schemeClr>
          </a:fontRef>
        </p:style>
      </p:sp>
      <p:pic>
        <p:nvPicPr>
          <p:cNvPr id="5" name="Image 4">
            <a:extLst>
              <a:ext uri="{FF2B5EF4-FFF2-40B4-BE49-F238E27FC236}">
                <a16:creationId xmlns:a16="http://schemas.microsoft.com/office/drawing/2014/main" id="{9C3EBE76-5C1E-5677-5F78-6EF7DA8B99FD}"/>
              </a:ext>
            </a:extLst>
          </p:cNvPr>
          <p:cNvPicPr>
            <a:picLocks noChangeAspect="1"/>
          </p:cNvPicPr>
          <p:nvPr/>
        </p:nvPicPr>
        <p:blipFill rotWithShape="1">
          <a:blip r:embed="rId10"/>
          <a:srcRect l="76724" t="5616" b="46841"/>
          <a:stretch/>
        </p:blipFill>
        <p:spPr>
          <a:xfrm>
            <a:off x="2966503" y="1999002"/>
            <a:ext cx="1390205" cy="1520969"/>
          </a:xfrm>
          <a:prstGeom prst="rect">
            <a:avLst/>
          </a:prstGeom>
        </p:spPr>
      </p:pic>
      <p:pic>
        <p:nvPicPr>
          <p:cNvPr id="10" name="Image 9">
            <a:extLst>
              <a:ext uri="{FF2B5EF4-FFF2-40B4-BE49-F238E27FC236}">
                <a16:creationId xmlns:a16="http://schemas.microsoft.com/office/drawing/2014/main" id="{8C923375-0C97-200F-22DC-53EBCE36187D}"/>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1239824" y="5868942"/>
            <a:ext cx="1453504" cy="969002"/>
          </a:xfrm>
          <a:prstGeom prst="rect">
            <a:avLst/>
          </a:prstGeom>
          <a:ln>
            <a:solidFill>
              <a:schemeClr val="tx1"/>
            </a:solidFill>
          </a:ln>
        </p:spPr>
      </p:pic>
      <p:pic>
        <p:nvPicPr>
          <p:cNvPr id="1026" name="Picture 2" descr="Résultat d’images pour CERTIFICATION FFF">
            <a:extLst>
              <a:ext uri="{FF2B5EF4-FFF2-40B4-BE49-F238E27FC236}">
                <a16:creationId xmlns:a16="http://schemas.microsoft.com/office/drawing/2014/main" id="{DE11E791-8C54-6BB6-5A33-52E8A90831A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66503" y="5845255"/>
            <a:ext cx="1544183" cy="992689"/>
          </a:xfrm>
          <a:prstGeom prst="rect">
            <a:avLst/>
          </a:prstGeom>
          <a:noFill/>
          <a:extLst>
            <a:ext uri="{909E8E84-426E-40DD-AFC4-6F175D3DCCD1}">
              <a14:hiddenFill xmlns:a14="http://schemas.microsoft.com/office/drawing/2010/main">
                <a:solidFill>
                  <a:srgbClr val="FFFFFF"/>
                </a:solidFill>
              </a14:hiddenFill>
            </a:ext>
          </a:extLst>
        </p:spPr>
      </p:pic>
      <p:sp>
        <p:nvSpPr>
          <p:cNvPr id="17" name="ZoneTexte 16">
            <a:extLst>
              <a:ext uri="{FF2B5EF4-FFF2-40B4-BE49-F238E27FC236}">
                <a16:creationId xmlns:a16="http://schemas.microsoft.com/office/drawing/2014/main" id="{C863076B-141C-E18C-8A88-63E8A5CD37A8}"/>
              </a:ext>
            </a:extLst>
          </p:cNvPr>
          <p:cNvSpPr txBox="1"/>
          <p:nvPr/>
        </p:nvSpPr>
        <p:spPr>
          <a:xfrm>
            <a:off x="460378" y="839461"/>
            <a:ext cx="4254497" cy="923330"/>
          </a:xfrm>
          <a:prstGeom prst="rect">
            <a:avLst/>
          </a:prstGeom>
          <a:noFill/>
        </p:spPr>
        <p:txBody>
          <a:bodyPr wrap="square">
            <a:spAutoFit/>
          </a:bodyPr>
          <a:lstStyle/>
          <a:p>
            <a:r>
              <a:rPr lang="fr-FR" b="1" i="0" dirty="0">
                <a:solidFill>
                  <a:srgbClr val="111111"/>
                </a:solidFill>
                <a:effectLst/>
                <a:latin typeface="Open Sans" panose="020B0606030504020204" pitchFamily="34" charset="0"/>
              </a:rPr>
              <a:t>Attention : Les dossiers sont à retourner à l’IR2F avant le 9 octobre 2023.</a:t>
            </a:r>
            <a:endParaRPr lang="fr-FR" dirty="0"/>
          </a:p>
        </p:txBody>
      </p:sp>
    </p:spTree>
    <p:extLst>
      <p:ext uri="{BB962C8B-B14F-4D97-AF65-F5344CB8AC3E}">
        <p14:creationId xmlns:p14="http://schemas.microsoft.com/office/powerpoint/2010/main" val="2686726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17">
            <a:extLst>
              <a:ext uri="{FF2B5EF4-FFF2-40B4-BE49-F238E27FC236}">
                <a16:creationId xmlns:a16="http://schemas.microsoft.com/office/drawing/2014/main" id="{BF65200E-BE19-61BA-8C12-E73CE7790A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0" y="4850097"/>
            <a:ext cx="12202175" cy="2021488"/>
            <a:chOff x="-1" y="-29768"/>
            <a:chExt cx="12202175" cy="1519356"/>
          </a:xfrm>
        </p:grpSpPr>
        <p:sp>
          <p:nvSpPr>
            <p:cNvPr id="19" name="Rectangle 18">
              <a:extLst>
                <a:ext uri="{FF2B5EF4-FFF2-40B4-BE49-F238E27FC236}">
                  <a16:creationId xmlns:a16="http://schemas.microsoft.com/office/drawing/2014/main" id="{4DCB7929-1F93-E966-9A22-29A959C2A5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9">
              <a:extLst>
                <a:ext uri="{FF2B5EF4-FFF2-40B4-BE49-F238E27FC236}">
                  <a16:creationId xmlns:a16="http://schemas.microsoft.com/office/drawing/2014/main" id="{6E9333BF-F59E-1341-F162-50F5832385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289101" y="-1429602"/>
              <a:ext cx="1507122" cy="4319024"/>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0">
              <a:extLst>
                <a:ext uri="{FF2B5EF4-FFF2-40B4-BE49-F238E27FC236}">
                  <a16:creationId xmlns:a16="http://schemas.microsoft.com/office/drawing/2014/main" id="{DF345832-F005-417F-6A2A-8481A275FF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3962663" y="-3992432"/>
              <a:ext cx="1519356" cy="9444683"/>
            </a:xfrm>
            <a:prstGeom prst="rect">
              <a:avLst/>
            </a:prstGeom>
            <a:gradFill>
              <a:gsLst>
                <a:gs pos="29000">
                  <a:schemeClr val="accent5">
                    <a:lumMod val="60000"/>
                    <a:lumOff val="40000"/>
                    <a:alpha val="0"/>
                  </a:schemeClr>
                </a:gs>
                <a:gs pos="100000">
                  <a:schemeClr val="accent5">
                    <a:lumMod val="75000"/>
                    <a:alpha val="70000"/>
                  </a:schemeClr>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re 1">
            <a:extLst>
              <a:ext uri="{FF2B5EF4-FFF2-40B4-BE49-F238E27FC236}">
                <a16:creationId xmlns:a16="http://schemas.microsoft.com/office/drawing/2014/main" id="{D00B5DA2-C3DA-997D-9167-B2BFEB03C6DF}"/>
              </a:ext>
            </a:extLst>
          </p:cNvPr>
          <p:cNvSpPr>
            <a:spLocks noGrp="1"/>
          </p:cNvSpPr>
          <p:nvPr>
            <p:ph type="ctrTitle"/>
          </p:nvPr>
        </p:nvSpPr>
        <p:spPr>
          <a:xfrm>
            <a:off x="1611630" y="5167418"/>
            <a:ext cx="8949690" cy="702264"/>
          </a:xfrm>
        </p:spPr>
        <p:txBody>
          <a:bodyPr vert="horz" lIns="91440" tIns="45720" rIns="91440" bIns="45720" rtlCol="0" anchor="b">
            <a:normAutofit/>
          </a:bodyPr>
          <a:lstStyle/>
          <a:p>
            <a:r>
              <a:rPr lang="fr-FR" sz="3600" b="1" dirty="0">
                <a:solidFill>
                  <a:srgbClr val="FFFFFF"/>
                </a:solidFill>
                <a:latin typeface="+mj-lt"/>
                <a:ea typeface="+mj-ea"/>
                <a:cs typeface="+mj-cs"/>
              </a:rPr>
              <a:t>Outil du Projet Performance Fédéral (PPF)</a:t>
            </a:r>
            <a:r>
              <a:rPr lang="en-US" sz="3600" b="1" dirty="0">
                <a:solidFill>
                  <a:srgbClr val="FFFFFF"/>
                </a:solidFill>
                <a:latin typeface="+mj-lt"/>
                <a:ea typeface="+mj-ea"/>
                <a:cs typeface="+mj-cs"/>
              </a:rPr>
              <a:t> 23/24</a:t>
            </a:r>
          </a:p>
        </p:txBody>
      </p:sp>
      <p:pic>
        <p:nvPicPr>
          <p:cNvPr id="4" name="Image 3">
            <a:extLst>
              <a:ext uri="{FF2B5EF4-FFF2-40B4-BE49-F238E27FC236}">
                <a16:creationId xmlns:a16="http://schemas.microsoft.com/office/drawing/2014/main" id="{89A132A0-E9A4-EFEB-05B8-6904DF7FCD34}"/>
              </a:ext>
            </a:extLst>
          </p:cNvPr>
          <p:cNvPicPr>
            <a:picLocks noChangeAspect="1"/>
          </p:cNvPicPr>
          <p:nvPr/>
        </p:nvPicPr>
        <p:blipFill rotWithShape="1">
          <a:blip r:embed="rId2"/>
          <a:srcRect l="28940" t="7948" r="26386" b="4910"/>
          <a:stretch/>
        </p:blipFill>
        <p:spPr>
          <a:xfrm>
            <a:off x="1611630" y="870389"/>
            <a:ext cx="3068633" cy="3663511"/>
          </a:xfrm>
          <a:prstGeom prst="rect">
            <a:avLst/>
          </a:prstGeom>
        </p:spPr>
      </p:pic>
      <p:pic>
        <p:nvPicPr>
          <p:cNvPr id="6" name="Image 5">
            <a:extLst>
              <a:ext uri="{FF2B5EF4-FFF2-40B4-BE49-F238E27FC236}">
                <a16:creationId xmlns:a16="http://schemas.microsoft.com/office/drawing/2014/main" id="{17608A0C-7E44-376E-83A6-C96D1B507E90}"/>
              </a:ext>
            </a:extLst>
          </p:cNvPr>
          <p:cNvPicPr>
            <a:picLocks noChangeAspect="1"/>
          </p:cNvPicPr>
          <p:nvPr/>
        </p:nvPicPr>
        <p:blipFill rotWithShape="1">
          <a:blip r:embed="rId3"/>
          <a:srcRect l="31392" t="9797" r="28947" b="4768"/>
          <a:stretch/>
        </p:blipFill>
        <p:spPr>
          <a:xfrm>
            <a:off x="7801646" y="745390"/>
            <a:ext cx="3068632" cy="3788510"/>
          </a:xfrm>
          <a:prstGeom prst="rect">
            <a:avLst/>
          </a:prstGeom>
        </p:spPr>
      </p:pic>
      <p:pic>
        <p:nvPicPr>
          <p:cNvPr id="2050" name="Picture 2">
            <a:extLst>
              <a:ext uri="{FF2B5EF4-FFF2-40B4-BE49-F238E27FC236}">
                <a16:creationId xmlns:a16="http://schemas.microsoft.com/office/drawing/2014/main" id="{44AF79CA-854E-BB0F-181F-7AD6C17F9A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3950" y="2687753"/>
            <a:ext cx="2635742" cy="148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7013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 2" descr="Une image contenant texte, signe, carte de visite&#10;&#10;Description générée automatiquement">
            <a:extLst>
              <a:ext uri="{FF2B5EF4-FFF2-40B4-BE49-F238E27FC236}">
                <a16:creationId xmlns:a16="http://schemas.microsoft.com/office/drawing/2014/main" id="{8BD5D6F5-AB4D-426A-84D5-C038844B6F4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5090" r="-1" b="-1"/>
          <a:stretch/>
        </p:blipFill>
        <p:spPr>
          <a:xfrm>
            <a:off x="20" y="10"/>
            <a:ext cx="12191981" cy="6857990"/>
          </a:xfrm>
          <a:prstGeom prst="rect">
            <a:avLst/>
          </a:prstGeom>
        </p:spPr>
      </p:pic>
      <p:sp>
        <p:nvSpPr>
          <p:cNvPr id="21" name="Rectangle 20">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5" y="-1524511"/>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469FA656-83AC-8994-7191-D5F2508A6100}"/>
              </a:ext>
            </a:extLst>
          </p:cNvPr>
          <p:cNvSpPr>
            <a:spLocks noGrp="1"/>
          </p:cNvSpPr>
          <p:nvPr>
            <p:ph type="ctrTitle"/>
          </p:nvPr>
        </p:nvSpPr>
        <p:spPr>
          <a:xfrm>
            <a:off x="404553" y="3091928"/>
            <a:ext cx="9078562" cy="2387600"/>
          </a:xfrm>
        </p:spPr>
        <p:txBody>
          <a:bodyPr vert="horz" lIns="91440" tIns="45720" rIns="91440" bIns="45720" rtlCol="0" anchor="b">
            <a:normAutofit/>
          </a:bodyPr>
          <a:lstStyle/>
          <a:p>
            <a:pPr algn="l"/>
            <a:r>
              <a:rPr lang="en-US" sz="6600">
                <a:latin typeface="+mj-lt"/>
                <a:ea typeface="+mj-ea"/>
                <a:cs typeface="+mj-cs"/>
              </a:rPr>
              <a:t>SAISON 23/24</a:t>
            </a:r>
          </a:p>
        </p:txBody>
      </p:sp>
      <p:sp>
        <p:nvSpPr>
          <p:cNvPr id="23" name="Rectangle: Rounded Corners 22">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3908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riangle isocèle 14">
            <a:extLst>
              <a:ext uri="{FF2B5EF4-FFF2-40B4-BE49-F238E27FC236}">
                <a16:creationId xmlns:a16="http://schemas.microsoft.com/office/drawing/2014/main" id="{8E0C79EB-9DCC-4B80-94E9-1F65E811BC44}"/>
              </a:ext>
            </a:extLst>
          </p:cNvPr>
          <p:cNvSpPr/>
          <p:nvPr/>
        </p:nvSpPr>
        <p:spPr>
          <a:xfrm>
            <a:off x="10746638" y="5510498"/>
            <a:ext cx="1412359" cy="1264096"/>
          </a:xfrm>
          <a:prstGeom prst="triangle">
            <a:avLst/>
          </a:prstGeom>
          <a:solidFill>
            <a:srgbClr val="FF0000"/>
          </a:solidFill>
          <a:ln>
            <a:noFill/>
          </a:ln>
          <a:effectLst>
            <a:outerShdw blurRad="50800" dist="38100" algn="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1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riangle isocèle 10">
            <a:extLst>
              <a:ext uri="{FF2B5EF4-FFF2-40B4-BE49-F238E27FC236}">
                <a16:creationId xmlns:a16="http://schemas.microsoft.com/office/drawing/2014/main" id="{51120C90-18F6-436E-A25C-DE4B7912C40B}"/>
              </a:ext>
            </a:extLst>
          </p:cNvPr>
          <p:cNvSpPr/>
          <p:nvPr/>
        </p:nvSpPr>
        <p:spPr>
          <a:xfrm rot="5400000">
            <a:off x="202528" y="1016502"/>
            <a:ext cx="1412359" cy="1264096"/>
          </a:xfrm>
          <a:prstGeom prst="triangle">
            <a:avLst/>
          </a:prstGeom>
          <a:solidFill>
            <a:srgbClr val="0559A1"/>
          </a:solidFill>
          <a:ln>
            <a:noFill/>
          </a:ln>
          <a:effectLst>
            <a:outerShdw blurRad="50800" dist="38100" algn="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1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riangle isocèle 4">
            <a:extLst>
              <a:ext uri="{FF2B5EF4-FFF2-40B4-BE49-F238E27FC236}">
                <a16:creationId xmlns:a16="http://schemas.microsoft.com/office/drawing/2014/main" id="{FF7B6756-A766-4BFC-8101-98B9AD7E0F2A}"/>
              </a:ext>
            </a:extLst>
          </p:cNvPr>
          <p:cNvSpPr/>
          <p:nvPr/>
        </p:nvSpPr>
        <p:spPr>
          <a:xfrm rot="5400000">
            <a:off x="869124" y="921098"/>
            <a:ext cx="226621" cy="269166"/>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1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riangle isocèle 5">
            <a:extLst>
              <a:ext uri="{FF2B5EF4-FFF2-40B4-BE49-F238E27FC236}">
                <a16:creationId xmlns:a16="http://schemas.microsoft.com/office/drawing/2014/main" id="{BCE62B72-D698-4B2D-94B8-2E7A7D9065FD}"/>
              </a:ext>
            </a:extLst>
          </p:cNvPr>
          <p:cNvSpPr/>
          <p:nvPr/>
        </p:nvSpPr>
        <p:spPr>
          <a:xfrm rot="5400000">
            <a:off x="13051" y="1008735"/>
            <a:ext cx="1412359" cy="1264096"/>
          </a:xfrm>
          <a:prstGeom prst="triangle">
            <a:avLst/>
          </a:prstGeom>
          <a:pattFill prst="pct10">
            <a:fgClr>
              <a:schemeClr val="bg1"/>
            </a:fgClr>
            <a:bgClr>
              <a:srgbClr val="0559A1"/>
            </a:bgClr>
          </a:patt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13"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Image 6">
            <a:hlinkClick r:id="" action="ppaction://noaction"/>
            <a:extLst>
              <a:ext uri="{FF2B5EF4-FFF2-40B4-BE49-F238E27FC236}">
                <a16:creationId xmlns:a16="http://schemas.microsoft.com/office/drawing/2014/main" id="{17A68D3A-949E-4E5E-B852-0C23062F67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183" y="62680"/>
            <a:ext cx="572416" cy="714738"/>
          </a:xfrm>
          <a:prstGeom prst="rect">
            <a:avLst/>
          </a:prstGeom>
          <a:effectLst>
            <a:outerShdw blurRad="50800" dist="38100" dir="8100000" algn="tr" rotWithShape="0">
              <a:prstClr val="black">
                <a:alpha val="40000"/>
              </a:prstClr>
            </a:outerShdw>
          </a:effectLst>
        </p:spPr>
      </p:pic>
      <p:sp>
        <p:nvSpPr>
          <p:cNvPr id="8" name="Triangle isocèle 7">
            <a:extLst>
              <a:ext uri="{FF2B5EF4-FFF2-40B4-BE49-F238E27FC236}">
                <a16:creationId xmlns:a16="http://schemas.microsoft.com/office/drawing/2014/main" id="{6852B379-DFF5-4305-95FC-8799CAC25196}"/>
              </a:ext>
            </a:extLst>
          </p:cNvPr>
          <p:cNvSpPr/>
          <p:nvPr/>
        </p:nvSpPr>
        <p:spPr>
          <a:xfrm>
            <a:off x="11025352" y="5744887"/>
            <a:ext cx="1022390" cy="989204"/>
          </a:xfrm>
          <a:prstGeom prst="triangle">
            <a:avLst/>
          </a:prstGeom>
          <a:pattFill prst="pct10">
            <a:fgClr>
              <a:srgbClr val="12326E"/>
            </a:fgClr>
            <a:bgClr>
              <a:srgbClr val="FF00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1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riangle isocèle 8">
            <a:extLst>
              <a:ext uri="{FF2B5EF4-FFF2-40B4-BE49-F238E27FC236}">
                <a16:creationId xmlns:a16="http://schemas.microsoft.com/office/drawing/2014/main" id="{278C11A9-F8F2-49FE-9D73-A00F15A450EA}"/>
              </a:ext>
            </a:extLst>
          </p:cNvPr>
          <p:cNvSpPr/>
          <p:nvPr/>
        </p:nvSpPr>
        <p:spPr>
          <a:xfrm rot="5400000">
            <a:off x="11129518" y="5663746"/>
            <a:ext cx="225951" cy="2752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13"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4" descr="Afficher l’image source">
            <a:extLst>
              <a:ext uri="{FF2B5EF4-FFF2-40B4-BE49-F238E27FC236}">
                <a16:creationId xmlns:a16="http://schemas.microsoft.com/office/drawing/2014/main" id="{7174BF7F-95DB-4F56-ADD0-AA1ACCDE4A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275" y="137421"/>
            <a:ext cx="572417" cy="65228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2" name="ZoneTexte 11">
            <a:extLst>
              <a:ext uri="{FF2B5EF4-FFF2-40B4-BE49-F238E27FC236}">
                <a16:creationId xmlns:a16="http://schemas.microsoft.com/office/drawing/2014/main" id="{628FCF88-898C-465C-B893-CA97E79CCB09}"/>
              </a:ext>
            </a:extLst>
          </p:cNvPr>
          <p:cNvSpPr txBox="1"/>
          <p:nvPr/>
        </p:nvSpPr>
        <p:spPr>
          <a:xfrm>
            <a:off x="0" y="2380159"/>
            <a:ext cx="12192000" cy="1754326"/>
          </a:xfrm>
          <a:prstGeom prst="rect">
            <a:avLst/>
          </a:prstGeom>
          <a:noFill/>
        </p:spPr>
        <p:txBody>
          <a:bodyPr wrap="square" rtlCol="0">
            <a:spAutoFit/>
          </a:bodyPr>
          <a:lstStyle/>
          <a:p>
            <a:pPr algn="ctr"/>
            <a:r>
              <a:rPr lang="fr-FR" sz="5400" dirty="0">
                <a:solidFill>
                  <a:srgbClr val="FF0000"/>
                </a:solidFill>
                <a:latin typeface="FFF"/>
              </a:rPr>
              <a:t>Les Détections et sélections</a:t>
            </a:r>
          </a:p>
          <a:p>
            <a:pPr algn="ctr"/>
            <a:r>
              <a:rPr lang="fr-FR" sz="5400" dirty="0">
                <a:solidFill>
                  <a:srgbClr val="FF0000"/>
                </a:solidFill>
                <a:latin typeface="FFF"/>
              </a:rPr>
              <a:t>Les centres de perfectionnement</a:t>
            </a:r>
          </a:p>
        </p:txBody>
      </p:sp>
      <p:pic>
        <p:nvPicPr>
          <p:cNvPr id="2" name="Image 1" descr="Une image contenant texte, logo, Marque, symbole&#10;&#10;Description générée automatiquement">
            <a:extLst>
              <a:ext uri="{FF2B5EF4-FFF2-40B4-BE49-F238E27FC236}">
                <a16:creationId xmlns:a16="http://schemas.microsoft.com/office/drawing/2014/main" id="{EE02689A-FDD4-4DE2-9B89-DB2CFEE108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1279" y="137421"/>
            <a:ext cx="516833" cy="665231"/>
          </a:xfrm>
          <a:prstGeom prst="rect">
            <a:avLst/>
          </a:prstGeom>
        </p:spPr>
      </p:pic>
    </p:spTree>
    <p:extLst>
      <p:ext uri="{BB962C8B-B14F-4D97-AF65-F5344CB8AC3E}">
        <p14:creationId xmlns:p14="http://schemas.microsoft.com/office/powerpoint/2010/main" val="1729227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79B73BA-A460-C01B-4BE7-ED1C248A1EC4}"/>
              </a:ext>
            </a:extLst>
          </p:cNvPr>
          <p:cNvPicPr>
            <a:picLocks noChangeAspect="1"/>
          </p:cNvPicPr>
          <p:nvPr/>
        </p:nvPicPr>
        <p:blipFill rotWithShape="1">
          <a:blip r:embed="rId2"/>
          <a:srcRect/>
          <a:stretch/>
        </p:blipFill>
        <p:spPr>
          <a:xfrm>
            <a:off x="3" y="9757"/>
            <a:ext cx="12191997" cy="6857988"/>
          </a:xfrm>
          <a:prstGeom prst="rect">
            <a:avLst/>
          </a:prstGeom>
        </p:spPr>
      </p:pic>
      <p:sp>
        <p:nvSpPr>
          <p:cNvPr id="8" name="Rectangle 7">
            <a:extLst>
              <a:ext uri="{FF2B5EF4-FFF2-40B4-BE49-F238E27FC236}">
                <a16:creationId xmlns:a16="http://schemas.microsoft.com/office/drawing/2014/main" id="{B6924B03-77BD-EAE3-2854-43363FF8E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35031" y="2213145"/>
            <a:ext cx="6864098" cy="2425614"/>
          </a:xfrm>
          <a:prstGeom prst="rect">
            <a:avLst/>
          </a:prstGeom>
          <a:gradFill>
            <a:gsLst>
              <a:gs pos="0">
                <a:schemeClr val="accent5">
                  <a:lumMod val="60000"/>
                  <a:lumOff val="40000"/>
                </a:schemeClr>
              </a:gs>
              <a:gs pos="43000">
                <a:schemeClr val="accent2">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D60F200-5EB0-B223-2439-C96C67F0F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162550" y="0"/>
            <a:ext cx="7048678" cy="6858000"/>
          </a:xfrm>
          <a:prstGeom prst="rect">
            <a:avLst/>
          </a:prstGeom>
          <a:gradFill flip="none" rotWithShape="1">
            <a:gsLst>
              <a:gs pos="19000">
                <a:srgbClr val="000000">
                  <a:alpha val="59000"/>
                </a:srgbClr>
              </a:gs>
              <a:gs pos="100000">
                <a:srgbClr val="000000">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740453C-744F-DB3A-47EC-15EACE1DC1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286455" y="-60677"/>
            <a:ext cx="6864096" cy="6985449"/>
          </a:xfrm>
          <a:prstGeom prst="rect">
            <a:avLst/>
          </a:prstGeom>
          <a:gradFill flip="none" rotWithShape="1">
            <a:gsLst>
              <a:gs pos="0">
                <a:schemeClr val="accent5"/>
              </a:gs>
              <a:gs pos="64000">
                <a:schemeClr val="accent2">
                  <a:alpha val="0"/>
                </a:schemeClr>
              </a:gs>
            </a:gsLst>
            <a:lin ang="7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a:extLst>
              <a:ext uri="{FF2B5EF4-FFF2-40B4-BE49-F238E27FC236}">
                <a16:creationId xmlns:a16="http://schemas.microsoft.com/office/drawing/2014/main" id="{01EB5855-8EB7-1AE5-9030-5D0AA3C1A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4695591" y="-647892"/>
            <a:ext cx="2839273" cy="12192001"/>
          </a:xfrm>
          <a:prstGeom prst="rect">
            <a:avLst/>
          </a:prstGeom>
          <a:gradFill>
            <a:gsLst>
              <a:gs pos="0">
                <a:schemeClr val="accent2"/>
              </a:gs>
              <a:gs pos="53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994ADE6-9F45-E6C9-F86D-407F381755C2}"/>
              </a:ext>
            </a:extLst>
          </p:cNvPr>
          <p:cNvSpPr>
            <a:spLocks noGrp="1"/>
          </p:cNvSpPr>
          <p:nvPr>
            <p:ph type="ctrTitle"/>
          </p:nvPr>
        </p:nvSpPr>
        <p:spPr>
          <a:xfrm>
            <a:off x="6886575" y="4819650"/>
            <a:ext cx="5124450" cy="2133600"/>
          </a:xfrm>
        </p:spPr>
        <p:txBody>
          <a:bodyPr vert="horz" lIns="91440" tIns="45720" rIns="91440" bIns="45720" rtlCol="0" anchor="b">
            <a:normAutofit fontScale="90000"/>
          </a:bodyPr>
          <a:lstStyle/>
          <a:p>
            <a:pPr algn="l"/>
            <a:r>
              <a:rPr lang="en-US" sz="3600" b="1" dirty="0">
                <a:solidFill>
                  <a:srgbClr val="FFFFFF"/>
                </a:solidFill>
                <a:latin typeface="+mj-lt"/>
                <a:ea typeface="+mj-ea"/>
                <a:cs typeface="+mj-cs"/>
              </a:rPr>
              <a:t>URGENT : </a:t>
            </a:r>
            <a:r>
              <a:rPr lang="en-US" sz="2800" b="1" dirty="0">
                <a:solidFill>
                  <a:srgbClr val="FFFFFF"/>
                </a:solidFill>
                <a:latin typeface="+mj-lt"/>
                <a:ea typeface="+mj-ea"/>
                <a:cs typeface="+mj-cs"/>
              </a:rPr>
              <a:t>Inter </a:t>
            </a:r>
            <a:r>
              <a:rPr lang="en-US" sz="2800" b="1" dirty="0" err="1">
                <a:solidFill>
                  <a:srgbClr val="FFFFFF"/>
                </a:solidFill>
                <a:latin typeface="+mj-lt"/>
                <a:ea typeface="+mj-ea"/>
                <a:cs typeface="+mj-cs"/>
              </a:rPr>
              <a:t>secteur</a:t>
            </a:r>
            <a:r>
              <a:rPr lang="en-US" sz="2800" b="1" dirty="0">
                <a:solidFill>
                  <a:srgbClr val="FFFFFF"/>
                </a:solidFill>
                <a:latin typeface="+mj-lt"/>
                <a:ea typeface="+mj-ea"/>
                <a:cs typeface="+mj-cs"/>
              </a:rPr>
              <a:t> U15, </a:t>
            </a:r>
            <a:r>
              <a:rPr lang="en-US" sz="2800" b="1" dirty="0" err="1">
                <a:solidFill>
                  <a:srgbClr val="FFFFFF"/>
                </a:solidFill>
                <a:latin typeface="+mj-lt"/>
                <a:ea typeface="+mj-ea"/>
                <a:cs typeface="+mj-cs"/>
              </a:rPr>
              <a:t>samedi</a:t>
            </a:r>
            <a:r>
              <a:rPr lang="en-US" sz="2800" b="1" dirty="0">
                <a:solidFill>
                  <a:srgbClr val="FFFFFF"/>
                </a:solidFill>
                <a:latin typeface="+mj-lt"/>
                <a:ea typeface="+mj-ea"/>
                <a:cs typeface="+mj-cs"/>
              </a:rPr>
              <a:t> 7/10/23 à saint Mamet</a:t>
            </a:r>
            <a:br>
              <a:rPr lang="en-US" sz="2800" b="1" dirty="0">
                <a:solidFill>
                  <a:srgbClr val="FFFFFF"/>
                </a:solidFill>
                <a:latin typeface="+mj-lt"/>
                <a:ea typeface="+mj-ea"/>
                <a:cs typeface="+mj-cs"/>
              </a:rPr>
            </a:br>
            <a:br>
              <a:rPr lang="en-US" sz="2800" b="1" dirty="0">
                <a:solidFill>
                  <a:srgbClr val="FFFFFF"/>
                </a:solidFill>
                <a:latin typeface="+mj-lt"/>
                <a:ea typeface="+mj-ea"/>
                <a:cs typeface="+mj-cs"/>
              </a:rPr>
            </a:br>
            <a:r>
              <a:rPr kumimoji="0" lang="en-US" sz="2800" b="1" i="0" u="none" strike="noStrike" kern="1200" cap="none" spc="0" normalizeH="0" baseline="0" noProof="0" dirty="0">
                <a:ln>
                  <a:noFill/>
                </a:ln>
                <a:solidFill>
                  <a:srgbClr val="FFFFFF"/>
                </a:solidFill>
                <a:effectLst/>
                <a:uLnTx/>
                <a:uFillTx/>
                <a:latin typeface="Calibri Light" panose="020F0302020204030204"/>
                <a:ea typeface="+mj-ea"/>
                <a:cs typeface="+mj-cs"/>
              </a:rPr>
              <a:t>selection U16,mardi 24/10/23 </a:t>
            </a:r>
            <a:r>
              <a:rPr kumimoji="0" lang="en-US" sz="2800" b="1" i="0" u="none" strike="noStrike" kern="1200" cap="none" spc="0" normalizeH="0" baseline="0" noProof="0" dirty="0" err="1">
                <a:ln>
                  <a:noFill/>
                </a:ln>
                <a:solidFill>
                  <a:srgbClr val="FFFFFF"/>
                </a:solidFill>
                <a:effectLst/>
                <a:uLnTx/>
                <a:uFillTx/>
                <a:latin typeface="Calibri Light" panose="020F0302020204030204"/>
                <a:ea typeface="+mj-ea"/>
                <a:cs typeface="+mj-cs"/>
              </a:rPr>
              <a:t>contre</a:t>
            </a:r>
            <a:r>
              <a:rPr kumimoji="0" lang="en-US" sz="2800" b="1" i="0" u="none" strike="noStrike" kern="1200" cap="none" spc="0" normalizeH="0" baseline="0" noProof="0" dirty="0">
                <a:ln>
                  <a:noFill/>
                </a:ln>
                <a:solidFill>
                  <a:srgbClr val="FFFFFF"/>
                </a:solidFill>
                <a:effectLst/>
                <a:uLnTx/>
                <a:uFillTx/>
                <a:latin typeface="Calibri Light" panose="020F0302020204030204"/>
                <a:ea typeface="+mj-ea"/>
                <a:cs typeface="+mj-cs"/>
              </a:rPr>
              <a:t> LOIRE ET HAUTELOIRE au Puy</a:t>
            </a:r>
            <a:br>
              <a:rPr kumimoji="0" lang="en-US" sz="2800" b="1" i="0" u="none" strike="noStrike" kern="1200" cap="none" spc="0" normalizeH="0" baseline="0" noProof="0" dirty="0">
                <a:ln>
                  <a:noFill/>
                </a:ln>
                <a:solidFill>
                  <a:srgbClr val="FFFFFF"/>
                </a:solidFill>
                <a:effectLst/>
                <a:uLnTx/>
                <a:uFillTx/>
                <a:latin typeface="Calibri Light" panose="020F0302020204030204"/>
                <a:ea typeface="+mj-ea"/>
                <a:cs typeface="+mj-cs"/>
              </a:rPr>
            </a:br>
            <a:endParaRPr lang="en-US" sz="2800" b="1" dirty="0">
              <a:solidFill>
                <a:srgbClr val="FFFFFF"/>
              </a:solidFill>
              <a:latin typeface="+mj-lt"/>
              <a:ea typeface="+mj-ea"/>
              <a:cs typeface="+mj-cs"/>
            </a:endParaRPr>
          </a:p>
        </p:txBody>
      </p:sp>
      <p:pic>
        <p:nvPicPr>
          <p:cNvPr id="4" name="Image 3" descr="Une image contenant texte, logo, Marque, symbole&#10;&#10;Description générée automatiquement">
            <a:extLst>
              <a:ext uri="{FF2B5EF4-FFF2-40B4-BE49-F238E27FC236}">
                <a16:creationId xmlns:a16="http://schemas.microsoft.com/office/drawing/2014/main" id="{A5B89AD8-7E2C-E1B5-779C-CE8CC7666E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7383" y="6055502"/>
            <a:ext cx="278295" cy="358202"/>
          </a:xfrm>
          <a:prstGeom prst="rect">
            <a:avLst/>
          </a:prstGeom>
        </p:spPr>
      </p:pic>
    </p:spTree>
    <p:extLst>
      <p:ext uri="{BB962C8B-B14F-4D97-AF65-F5344CB8AC3E}">
        <p14:creationId xmlns:p14="http://schemas.microsoft.com/office/powerpoint/2010/main" val="785135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5C956CA-A8FB-4F91-A258-FBE459CD9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Image 3">
            <a:extLst>
              <a:ext uri="{FF2B5EF4-FFF2-40B4-BE49-F238E27FC236}">
                <a16:creationId xmlns:a16="http://schemas.microsoft.com/office/drawing/2014/main" id="{7507562F-6A19-3734-305C-FCB36D2EFF6B}"/>
              </a:ext>
            </a:extLst>
          </p:cNvPr>
          <p:cNvPicPr>
            <a:picLocks noChangeAspect="1"/>
          </p:cNvPicPr>
          <p:nvPr/>
        </p:nvPicPr>
        <p:blipFill rotWithShape="1">
          <a:blip r:embed="rId2"/>
          <a:srcRect l="57971" t="37104" r="14520" b="13719"/>
          <a:stretch/>
        </p:blipFill>
        <p:spPr>
          <a:xfrm>
            <a:off x="6362702" y="2674921"/>
            <a:ext cx="6048372" cy="4211654"/>
          </a:xfrm>
          <a:prstGeom prst="rect">
            <a:avLst/>
          </a:prstGeom>
        </p:spPr>
      </p:pic>
      <p:sp>
        <p:nvSpPr>
          <p:cNvPr id="25" name="Rectangle 24">
            <a:extLst>
              <a:ext uri="{FF2B5EF4-FFF2-40B4-BE49-F238E27FC236}">
                <a16:creationId xmlns:a16="http://schemas.microsoft.com/office/drawing/2014/main" id="{70A48D59-8581-41F7-B529-F4617FE07A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46000">
                <a:schemeClr val="tx1">
                  <a:lumMod val="95000"/>
                  <a:lumOff val="5000"/>
                </a:schemeClr>
              </a:gs>
              <a:gs pos="90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Espace réservé pour une image  46">
            <a:extLst>
              <a:ext uri="{FF2B5EF4-FFF2-40B4-BE49-F238E27FC236}">
                <a16:creationId xmlns:a16="http://schemas.microsoft.com/office/drawing/2014/main" id="{67E58204-2EFC-D34E-44E9-F85C44841B1A}"/>
              </a:ext>
            </a:extLst>
          </p:cNvPr>
          <p:cNvPicPr>
            <a:picLocks noGrp="1" noChangeAspect="1"/>
          </p:cNvPicPr>
          <p:nvPr>
            <p:ph type="pic" sz="quarter" idx="17"/>
          </p:nvPr>
        </p:nvPicPr>
        <p:blipFill rotWithShape="1">
          <a:blip r:embed="rId3">
            <a:extLst>
              <a:ext uri="{28A0092B-C50C-407E-A947-70E740481C1C}">
                <a14:useLocalDpi xmlns:a14="http://schemas.microsoft.com/office/drawing/2010/main" val="0"/>
              </a:ext>
            </a:extLst>
          </a:blip>
          <a:srcRect t="14556" r="2" b="31538"/>
          <a:stretch/>
        </p:blipFill>
        <p:spPr>
          <a:xfrm>
            <a:off x="5566436" y="0"/>
            <a:ext cx="6645441" cy="2376884"/>
          </a:xfrm>
          <a:prstGeom prst="rect">
            <a:avLst/>
          </a:prstGeom>
        </p:spPr>
      </p:pic>
      <p:sp>
        <p:nvSpPr>
          <p:cNvPr id="2" name="Titre 1">
            <a:extLst>
              <a:ext uri="{FF2B5EF4-FFF2-40B4-BE49-F238E27FC236}">
                <a16:creationId xmlns:a16="http://schemas.microsoft.com/office/drawing/2014/main" id="{8D138D68-4B45-4827-8E01-74BC9B9838A8}"/>
              </a:ext>
            </a:extLst>
          </p:cNvPr>
          <p:cNvSpPr>
            <a:spLocks noGrp="1"/>
          </p:cNvSpPr>
          <p:nvPr>
            <p:ph type="ctrTitle"/>
          </p:nvPr>
        </p:nvSpPr>
        <p:spPr>
          <a:xfrm>
            <a:off x="1187668" y="910431"/>
            <a:ext cx="4641631" cy="1466455"/>
          </a:xfrm>
        </p:spPr>
        <p:txBody>
          <a:bodyPr vert="horz" lIns="91440" tIns="45720" rIns="91440" bIns="45720" rtlCol="0" anchor="b">
            <a:normAutofit/>
          </a:bodyPr>
          <a:lstStyle/>
          <a:p>
            <a:pPr algn="l"/>
            <a:r>
              <a:rPr lang="en-US" sz="3100" b="1" kern="1200">
                <a:solidFill>
                  <a:schemeClr val="bg1"/>
                </a:solidFill>
                <a:latin typeface="+mj-lt"/>
                <a:ea typeface="+mj-ea"/>
                <a:cs typeface="+mj-cs"/>
              </a:rPr>
              <a:t>CENTRE DE PERFECTIONNEMENT</a:t>
            </a:r>
            <a:br>
              <a:rPr lang="en-US" sz="3100" kern="1200">
                <a:solidFill>
                  <a:schemeClr val="bg1"/>
                </a:solidFill>
                <a:latin typeface="+mj-lt"/>
                <a:ea typeface="+mj-ea"/>
                <a:cs typeface="+mj-cs"/>
              </a:rPr>
            </a:br>
            <a:endParaRPr lang="en-US" sz="3100" i="1" kern="1200">
              <a:solidFill>
                <a:schemeClr val="bg1"/>
              </a:solidFill>
              <a:latin typeface="+mj-lt"/>
              <a:ea typeface="+mj-ea"/>
              <a:cs typeface="+mj-cs"/>
            </a:endParaRPr>
          </a:p>
        </p:txBody>
      </p:sp>
      <p:cxnSp>
        <p:nvCxnSpPr>
          <p:cNvPr id="27" name="Straight Connector 26">
            <a:extLst>
              <a:ext uri="{FF2B5EF4-FFF2-40B4-BE49-F238E27FC236}">
                <a16:creationId xmlns:a16="http://schemas.microsoft.com/office/drawing/2014/main" id="{967F2066-0253-4771-A5F6-68111E1FE8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87669" y="2397906"/>
            <a:ext cx="1100433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Sous-titre 7">
            <a:extLst>
              <a:ext uri="{FF2B5EF4-FFF2-40B4-BE49-F238E27FC236}">
                <a16:creationId xmlns:a16="http://schemas.microsoft.com/office/drawing/2014/main" id="{54169595-8847-13AA-CF95-0BE2F2EA4907}"/>
              </a:ext>
            </a:extLst>
          </p:cNvPr>
          <p:cNvSpPr>
            <a:spLocks noGrp="1"/>
          </p:cNvSpPr>
          <p:nvPr>
            <p:ph type="subTitle" idx="1"/>
          </p:nvPr>
        </p:nvSpPr>
        <p:spPr>
          <a:xfrm>
            <a:off x="219075" y="2492080"/>
            <a:ext cx="5610225" cy="3015849"/>
          </a:xfrm>
        </p:spPr>
        <p:txBody>
          <a:bodyPr vert="horz" lIns="91440" tIns="45720" rIns="91440" bIns="45720" rtlCol="0">
            <a:normAutofit/>
          </a:bodyPr>
          <a:lstStyle/>
          <a:p>
            <a:pPr indent="-228600" algn="l">
              <a:buFont typeface="Arial" panose="020B0604020202020204" pitchFamily="34" charset="0"/>
              <a:buChar char="•"/>
            </a:pPr>
            <a:r>
              <a:rPr lang="en-US" sz="2000" dirty="0">
                <a:solidFill>
                  <a:schemeClr val="bg1"/>
                </a:solidFill>
              </a:rPr>
              <a:t>PROJET DE PERFORMANCE FEDERAL 2023-2024</a:t>
            </a:r>
          </a:p>
          <a:p>
            <a:pPr indent="-228600" algn="l">
              <a:buFont typeface="Arial" panose="020B0604020202020204" pitchFamily="34" charset="0"/>
              <a:buChar char="•"/>
            </a:pPr>
            <a:r>
              <a:rPr lang="en-US" sz="2000" dirty="0">
                <a:solidFill>
                  <a:schemeClr val="bg1"/>
                </a:solidFill>
              </a:rPr>
              <a:t>U12-U13 Garçons et U14 Filles </a:t>
            </a:r>
          </a:p>
          <a:p>
            <a:pPr indent="-228600" algn="l">
              <a:buFont typeface="Arial" panose="020B0604020202020204" pitchFamily="34" charset="0"/>
              <a:buChar char="•"/>
            </a:pPr>
            <a:endParaRPr lang="en-US" sz="2000" dirty="0">
              <a:solidFill>
                <a:schemeClr val="bg1"/>
              </a:solidFill>
            </a:endParaRPr>
          </a:p>
          <a:p>
            <a:pPr indent="-228600" algn="l">
              <a:buFont typeface="Arial" panose="020B0604020202020204" pitchFamily="34" charset="0"/>
              <a:buChar char="•"/>
            </a:pPr>
            <a:r>
              <a:rPr lang="en-US" sz="2000" dirty="0">
                <a:solidFill>
                  <a:schemeClr val="bg1"/>
                </a:solidFill>
              </a:rPr>
              <a:t>Tour de brassage U12 /U13 G : </a:t>
            </a:r>
            <a:r>
              <a:rPr lang="en-US" sz="2000" dirty="0" err="1">
                <a:solidFill>
                  <a:schemeClr val="bg1"/>
                </a:solidFill>
              </a:rPr>
              <a:t>vendredi</a:t>
            </a:r>
            <a:r>
              <a:rPr lang="en-US" sz="2000" dirty="0">
                <a:solidFill>
                  <a:schemeClr val="bg1"/>
                </a:solidFill>
              </a:rPr>
              <a:t> 27/10/23</a:t>
            </a:r>
          </a:p>
          <a:p>
            <a:pPr algn="l"/>
            <a:r>
              <a:rPr lang="en-US" sz="2000" dirty="0">
                <a:solidFill>
                  <a:schemeClr val="bg1"/>
                </a:solidFill>
              </a:rPr>
              <a:t>à la </a:t>
            </a:r>
            <a:r>
              <a:rPr lang="en-US" sz="2000" dirty="0" err="1">
                <a:solidFill>
                  <a:schemeClr val="bg1"/>
                </a:solidFill>
              </a:rPr>
              <a:t>ponétie</a:t>
            </a:r>
            <a:r>
              <a:rPr lang="en-US" sz="2000" dirty="0">
                <a:solidFill>
                  <a:schemeClr val="bg1"/>
                </a:solidFill>
              </a:rPr>
              <a:t> (</a:t>
            </a:r>
            <a:r>
              <a:rPr lang="en-US" sz="2000" dirty="0" err="1">
                <a:solidFill>
                  <a:schemeClr val="bg1"/>
                </a:solidFill>
              </a:rPr>
              <a:t>aurillac</a:t>
            </a:r>
            <a:r>
              <a:rPr lang="en-US" sz="2000" dirty="0">
                <a:solidFill>
                  <a:schemeClr val="bg1"/>
                </a:solidFill>
              </a:rPr>
              <a:t>)</a:t>
            </a:r>
          </a:p>
        </p:txBody>
      </p:sp>
      <p:pic>
        <p:nvPicPr>
          <p:cNvPr id="3" name="Image 2" descr="Une image contenant texte, logo, Marque, symbole&#10;&#10;Description générée automatiquement">
            <a:extLst>
              <a:ext uri="{FF2B5EF4-FFF2-40B4-BE49-F238E27FC236}">
                <a16:creationId xmlns:a16="http://schemas.microsoft.com/office/drawing/2014/main" id="{5E27997E-18D0-C0D2-8B69-4157CFB3BE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7147" y="4512211"/>
            <a:ext cx="1547191" cy="1991435"/>
          </a:xfrm>
          <a:prstGeom prst="rect">
            <a:avLst/>
          </a:prstGeom>
        </p:spPr>
      </p:pic>
    </p:spTree>
    <p:extLst>
      <p:ext uri="{BB962C8B-B14F-4D97-AF65-F5344CB8AC3E}">
        <p14:creationId xmlns:p14="http://schemas.microsoft.com/office/powerpoint/2010/main" val="3678550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D7DE2104-73AB-4405-A29E-0C20B4EA3C14}"/>
              </a:ext>
            </a:extLst>
          </p:cNvPr>
          <p:cNvSpPr txBox="1"/>
          <p:nvPr/>
        </p:nvSpPr>
        <p:spPr>
          <a:xfrm>
            <a:off x="7896225" y="6540965"/>
            <a:ext cx="4178328" cy="338554"/>
          </a:xfrm>
          <a:prstGeom prst="rect">
            <a:avLst/>
          </a:prstGeom>
          <a:noFill/>
        </p:spPr>
        <p:txBody>
          <a:bodyPr wrap="square" rtlCol="0">
            <a:spAutoFit/>
          </a:bodyPr>
          <a:lstStyle/>
          <a:p>
            <a:pPr algn="ctr"/>
            <a:r>
              <a:rPr lang="fr-FR" sz="1600" b="1" dirty="0">
                <a:solidFill>
                  <a:srgbClr val="172154"/>
                </a:solidFill>
                <a:latin typeface="FFF"/>
              </a:rPr>
              <a:t>Programme de Performance Fédéral </a:t>
            </a:r>
            <a:r>
              <a:rPr lang="fr-FR" sz="1600" b="1" i="1" dirty="0">
                <a:solidFill>
                  <a:srgbClr val="FF0000"/>
                </a:solidFill>
                <a:latin typeface="FFF"/>
              </a:rPr>
              <a:t>Cantal</a:t>
            </a:r>
            <a:endParaRPr lang="fr-FR" sz="5400" i="1" dirty="0">
              <a:solidFill>
                <a:srgbClr val="FF0000"/>
              </a:solidFill>
              <a:latin typeface="FFF"/>
            </a:endParaRPr>
          </a:p>
        </p:txBody>
      </p:sp>
      <p:sp>
        <p:nvSpPr>
          <p:cNvPr id="3" name="ZoneTexte 2">
            <a:extLst>
              <a:ext uri="{FF2B5EF4-FFF2-40B4-BE49-F238E27FC236}">
                <a16:creationId xmlns:a16="http://schemas.microsoft.com/office/drawing/2014/main" id="{D5F6A4FF-0478-4334-800F-42E44E6EF6FB}"/>
              </a:ext>
            </a:extLst>
          </p:cNvPr>
          <p:cNvSpPr txBox="1"/>
          <p:nvPr/>
        </p:nvSpPr>
        <p:spPr>
          <a:xfrm>
            <a:off x="1362401" y="-11151"/>
            <a:ext cx="5571012" cy="461665"/>
          </a:xfrm>
          <a:prstGeom prst="rect">
            <a:avLst/>
          </a:prstGeom>
          <a:noFill/>
        </p:spPr>
        <p:txBody>
          <a:bodyPr wrap="square" rtlCol="0">
            <a:spAutoFit/>
          </a:bodyPr>
          <a:lstStyle/>
          <a:p>
            <a:r>
              <a:rPr lang="fr-FR" sz="2400" b="1" u="sng" dirty="0"/>
              <a:t>Les centres de perfectionnement</a:t>
            </a:r>
          </a:p>
        </p:txBody>
      </p:sp>
      <p:pic>
        <p:nvPicPr>
          <p:cNvPr id="6" name="Image 5">
            <a:extLst>
              <a:ext uri="{FF2B5EF4-FFF2-40B4-BE49-F238E27FC236}">
                <a16:creationId xmlns:a16="http://schemas.microsoft.com/office/drawing/2014/main" id="{FBCDF3FA-CD09-4303-B4ED-621378A331A3}"/>
              </a:ext>
            </a:extLst>
          </p:cNvPr>
          <p:cNvPicPr>
            <a:picLocks noChangeAspect="1"/>
          </p:cNvPicPr>
          <p:nvPr/>
        </p:nvPicPr>
        <p:blipFill rotWithShape="1">
          <a:blip r:embed="rId2"/>
          <a:srcRect l="51834" t="40498" r="21250" b="29558"/>
          <a:stretch/>
        </p:blipFill>
        <p:spPr>
          <a:xfrm>
            <a:off x="8934393" y="24749"/>
            <a:ext cx="3140160" cy="1965036"/>
          </a:xfrm>
          <a:prstGeom prst="rect">
            <a:avLst/>
          </a:prstGeom>
        </p:spPr>
      </p:pic>
      <p:sp>
        <p:nvSpPr>
          <p:cNvPr id="31" name="ZoneTexte 30">
            <a:extLst>
              <a:ext uri="{FF2B5EF4-FFF2-40B4-BE49-F238E27FC236}">
                <a16:creationId xmlns:a16="http://schemas.microsoft.com/office/drawing/2014/main" id="{84D4315C-D8AE-480E-8805-A2ED9EE14AE9}"/>
              </a:ext>
            </a:extLst>
          </p:cNvPr>
          <p:cNvSpPr txBox="1"/>
          <p:nvPr/>
        </p:nvSpPr>
        <p:spPr>
          <a:xfrm>
            <a:off x="1259401" y="373444"/>
            <a:ext cx="7571992" cy="646331"/>
          </a:xfrm>
          <a:prstGeom prst="rect">
            <a:avLst/>
          </a:prstGeom>
          <a:noFill/>
        </p:spPr>
        <p:txBody>
          <a:bodyPr wrap="square" rtlCol="0">
            <a:spAutoFit/>
          </a:bodyPr>
          <a:lstStyle/>
          <a:p>
            <a:pPr algn="ctr"/>
            <a:r>
              <a:rPr lang="fr-FR" dirty="0">
                <a:solidFill>
                  <a:srgbClr val="FF0000"/>
                </a:solidFill>
              </a:rPr>
              <a:t>Joueurs à faible normes d’entrainement / Travailler avec un groupe Homogène </a:t>
            </a:r>
          </a:p>
          <a:p>
            <a:pPr algn="ctr"/>
            <a:r>
              <a:rPr lang="fr-FR" dirty="0">
                <a:solidFill>
                  <a:srgbClr val="FF0000"/>
                </a:solidFill>
              </a:rPr>
              <a:t>Construire le suivi du joueur /Proposer une animation sur nos territoires</a:t>
            </a:r>
          </a:p>
        </p:txBody>
      </p:sp>
      <p:graphicFrame>
        <p:nvGraphicFramePr>
          <p:cNvPr id="23" name="Tableau 12">
            <a:extLst>
              <a:ext uri="{FF2B5EF4-FFF2-40B4-BE49-F238E27FC236}">
                <a16:creationId xmlns:a16="http://schemas.microsoft.com/office/drawing/2014/main" id="{A5CA5A24-E2DE-43A7-AC54-5BE129D05B89}"/>
              </a:ext>
            </a:extLst>
          </p:cNvPr>
          <p:cNvGraphicFramePr>
            <a:graphicFrameLocks noGrp="1"/>
          </p:cNvGraphicFramePr>
          <p:nvPr>
            <p:extLst>
              <p:ext uri="{D42A27DB-BD31-4B8C-83A1-F6EECF244321}">
                <p14:modId xmlns:p14="http://schemas.microsoft.com/office/powerpoint/2010/main" val="4183251551"/>
              </p:ext>
            </p:extLst>
          </p:nvPr>
        </p:nvGraphicFramePr>
        <p:xfrm>
          <a:off x="161925" y="1907371"/>
          <a:ext cx="11982450" cy="1977093"/>
        </p:xfrm>
        <a:graphic>
          <a:graphicData uri="http://schemas.openxmlformats.org/drawingml/2006/table">
            <a:tbl>
              <a:tblPr firstRow="1" bandRow="1">
                <a:tableStyleId>{5C22544A-7EE6-4342-B048-85BDC9FD1C3A}</a:tableStyleId>
              </a:tblPr>
              <a:tblGrid>
                <a:gridCol w="846145">
                  <a:extLst>
                    <a:ext uri="{9D8B030D-6E8A-4147-A177-3AD203B41FA5}">
                      <a16:colId xmlns:a16="http://schemas.microsoft.com/office/drawing/2014/main" val="461276700"/>
                    </a:ext>
                  </a:extLst>
                </a:gridCol>
                <a:gridCol w="1008962">
                  <a:extLst>
                    <a:ext uri="{9D8B030D-6E8A-4147-A177-3AD203B41FA5}">
                      <a16:colId xmlns:a16="http://schemas.microsoft.com/office/drawing/2014/main" val="2683569250"/>
                    </a:ext>
                  </a:extLst>
                </a:gridCol>
                <a:gridCol w="870034">
                  <a:extLst>
                    <a:ext uri="{9D8B030D-6E8A-4147-A177-3AD203B41FA5}">
                      <a16:colId xmlns:a16="http://schemas.microsoft.com/office/drawing/2014/main" val="1820547156"/>
                    </a:ext>
                  </a:extLst>
                </a:gridCol>
                <a:gridCol w="914667">
                  <a:extLst>
                    <a:ext uri="{9D8B030D-6E8A-4147-A177-3AD203B41FA5}">
                      <a16:colId xmlns:a16="http://schemas.microsoft.com/office/drawing/2014/main" val="3588894673"/>
                    </a:ext>
                  </a:extLst>
                </a:gridCol>
                <a:gridCol w="1046681">
                  <a:extLst>
                    <a:ext uri="{9D8B030D-6E8A-4147-A177-3AD203B41FA5}">
                      <a16:colId xmlns:a16="http://schemas.microsoft.com/office/drawing/2014/main" val="1489293186"/>
                    </a:ext>
                  </a:extLst>
                </a:gridCol>
                <a:gridCol w="1008962">
                  <a:extLst>
                    <a:ext uri="{9D8B030D-6E8A-4147-A177-3AD203B41FA5}">
                      <a16:colId xmlns:a16="http://schemas.microsoft.com/office/drawing/2014/main" val="2291943780"/>
                    </a:ext>
                  </a:extLst>
                </a:gridCol>
                <a:gridCol w="1027822">
                  <a:extLst>
                    <a:ext uri="{9D8B030D-6E8A-4147-A177-3AD203B41FA5}">
                      <a16:colId xmlns:a16="http://schemas.microsoft.com/office/drawing/2014/main" val="196748642"/>
                    </a:ext>
                  </a:extLst>
                </a:gridCol>
                <a:gridCol w="1008962">
                  <a:extLst>
                    <a:ext uri="{9D8B030D-6E8A-4147-A177-3AD203B41FA5}">
                      <a16:colId xmlns:a16="http://schemas.microsoft.com/office/drawing/2014/main" val="3164995546"/>
                    </a:ext>
                  </a:extLst>
                </a:gridCol>
                <a:gridCol w="1027822">
                  <a:extLst>
                    <a:ext uri="{9D8B030D-6E8A-4147-A177-3AD203B41FA5}">
                      <a16:colId xmlns:a16="http://schemas.microsoft.com/office/drawing/2014/main" val="1664135961"/>
                    </a:ext>
                  </a:extLst>
                </a:gridCol>
                <a:gridCol w="1008962">
                  <a:extLst>
                    <a:ext uri="{9D8B030D-6E8A-4147-A177-3AD203B41FA5}">
                      <a16:colId xmlns:a16="http://schemas.microsoft.com/office/drawing/2014/main" val="686140561"/>
                    </a:ext>
                  </a:extLst>
                </a:gridCol>
                <a:gridCol w="1072455">
                  <a:extLst>
                    <a:ext uri="{9D8B030D-6E8A-4147-A177-3AD203B41FA5}">
                      <a16:colId xmlns:a16="http://schemas.microsoft.com/office/drawing/2014/main" val="908789342"/>
                    </a:ext>
                  </a:extLst>
                </a:gridCol>
                <a:gridCol w="1140976">
                  <a:extLst>
                    <a:ext uri="{9D8B030D-6E8A-4147-A177-3AD203B41FA5}">
                      <a16:colId xmlns:a16="http://schemas.microsoft.com/office/drawing/2014/main" val="2891346383"/>
                    </a:ext>
                  </a:extLst>
                </a:gridCol>
              </a:tblGrid>
              <a:tr h="258373">
                <a:tc rowSpan="2">
                  <a:txBody>
                    <a:bodyPr/>
                    <a:lstStyle/>
                    <a:p>
                      <a:pPr algn="ctr"/>
                      <a:r>
                        <a:rPr lang="fr-FR" sz="1400" dirty="0"/>
                        <a:t>Secteur</a:t>
                      </a:r>
                    </a:p>
                  </a:txBody>
                  <a:tcPr anchor="ctr">
                    <a:solidFill>
                      <a:srgbClr val="172154"/>
                    </a:solidFill>
                  </a:tcPr>
                </a:tc>
                <a:tc>
                  <a:txBody>
                    <a:bodyPr/>
                    <a:lstStyle/>
                    <a:p>
                      <a:pPr algn="ctr"/>
                      <a:r>
                        <a:rPr lang="fr-FR" sz="1400" b="1" dirty="0">
                          <a:solidFill>
                            <a:schemeClr val="bg1"/>
                          </a:solidFill>
                        </a:rPr>
                        <a:t>CDP1</a:t>
                      </a:r>
                    </a:p>
                  </a:txBody>
                  <a:tcPr>
                    <a:solidFill>
                      <a:srgbClr val="002060"/>
                    </a:solidFill>
                  </a:tcPr>
                </a:tc>
                <a:tc>
                  <a:txBody>
                    <a:bodyPr/>
                    <a:lstStyle/>
                    <a:p>
                      <a:pPr algn="ctr"/>
                      <a:r>
                        <a:rPr lang="fr-FR" sz="1400" b="1" dirty="0">
                          <a:solidFill>
                            <a:schemeClr val="bg1"/>
                          </a:solidFill>
                        </a:rPr>
                        <a:t>CDP2</a:t>
                      </a:r>
                    </a:p>
                  </a:txBody>
                  <a:tcPr>
                    <a:solidFill>
                      <a:srgbClr val="002060"/>
                    </a:solidFill>
                  </a:tcPr>
                </a:tc>
                <a:tc>
                  <a:txBody>
                    <a:bodyPr/>
                    <a:lstStyle/>
                    <a:p>
                      <a:pPr algn="ctr"/>
                      <a:r>
                        <a:rPr lang="fr-FR" sz="1400" b="1" dirty="0">
                          <a:solidFill>
                            <a:schemeClr val="bg1"/>
                          </a:solidFill>
                        </a:rPr>
                        <a:t>CDP3</a:t>
                      </a:r>
                    </a:p>
                  </a:txBody>
                  <a:tcPr>
                    <a:solidFill>
                      <a:srgbClr val="002060"/>
                    </a:solidFill>
                  </a:tcPr>
                </a:tc>
                <a:tc>
                  <a:txBody>
                    <a:bodyPr/>
                    <a:lstStyle/>
                    <a:p>
                      <a:pPr algn="ctr"/>
                      <a:r>
                        <a:rPr lang="fr-FR" sz="1400" b="1" dirty="0">
                          <a:solidFill>
                            <a:schemeClr val="bg1"/>
                          </a:solidFill>
                        </a:rPr>
                        <a:t>CDP4</a:t>
                      </a:r>
                    </a:p>
                  </a:txBody>
                  <a:tcPr>
                    <a:solidFill>
                      <a:srgbClr val="002060"/>
                    </a:solidFill>
                  </a:tcPr>
                </a:tc>
                <a:tc>
                  <a:txBody>
                    <a:bodyPr/>
                    <a:lstStyle/>
                    <a:p>
                      <a:pPr algn="ctr"/>
                      <a:r>
                        <a:rPr lang="fr-FR" sz="1400" b="1" dirty="0">
                          <a:solidFill>
                            <a:schemeClr val="bg1"/>
                          </a:solidFill>
                        </a:rPr>
                        <a:t>CDP5</a:t>
                      </a:r>
                    </a:p>
                  </a:txBody>
                  <a:tcPr>
                    <a:solidFill>
                      <a:srgbClr val="002060"/>
                    </a:solidFill>
                  </a:tcPr>
                </a:tc>
                <a:tc>
                  <a:txBody>
                    <a:bodyPr/>
                    <a:lstStyle/>
                    <a:p>
                      <a:pPr algn="ctr"/>
                      <a:r>
                        <a:rPr lang="fr-FR" sz="1400" b="1" dirty="0">
                          <a:solidFill>
                            <a:schemeClr val="bg1"/>
                          </a:solidFill>
                        </a:rPr>
                        <a:t>CDP6 </a:t>
                      </a:r>
                    </a:p>
                  </a:txBody>
                  <a:tcPr>
                    <a:solidFill>
                      <a:srgbClr val="002060"/>
                    </a:solidFill>
                  </a:tcPr>
                </a:tc>
                <a:tc>
                  <a:txBody>
                    <a:bodyPr/>
                    <a:lstStyle/>
                    <a:p>
                      <a:pPr algn="ctr"/>
                      <a:r>
                        <a:rPr lang="fr-FR" sz="1400" b="1" dirty="0">
                          <a:solidFill>
                            <a:schemeClr val="bg1"/>
                          </a:solidFill>
                        </a:rPr>
                        <a:t>CDP7</a:t>
                      </a:r>
                    </a:p>
                  </a:txBody>
                  <a:tcPr>
                    <a:solidFill>
                      <a:srgbClr val="002060"/>
                    </a:solidFill>
                  </a:tcPr>
                </a:tc>
                <a:tc>
                  <a:txBody>
                    <a:bodyPr/>
                    <a:lstStyle/>
                    <a:p>
                      <a:pPr algn="ctr"/>
                      <a:r>
                        <a:rPr lang="fr-FR" sz="1400" b="1" dirty="0">
                          <a:solidFill>
                            <a:schemeClr val="bg1"/>
                          </a:solidFill>
                        </a:rPr>
                        <a:t>CDP8</a:t>
                      </a:r>
                    </a:p>
                  </a:txBody>
                  <a:tcPr>
                    <a:solidFill>
                      <a:srgbClr val="002060"/>
                    </a:solidFill>
                  </a:tcPr>
                </a:tc>
                <a:tc>
                  <a:txBody>
                    <a:bodyPr/>
                    <a:lstStyle/>
                    <a:p>
                      <a:pPr algn="ctr"/>
                      <a:r>
                        <a:rPr lang="fr-FR" sz="1400" b="1" dirty="0">
                          <a:solidFill>
                            <a:schemeClr val="bg1"/>
                          </a:solidFill>
                        </a:rPr>
                        <a:t>CDP9</a:t>
                      </a:r>
                    </a:p>
                  </a:txBody>
                  <a:tcPr>
                    <a:solidFill>
                      <a:srgbClr val="002060"/>
                    </a:solidFill>
                  </a:tcPr>
                </a:tc>
                <a:tc>
                  <a:txBody>
                    <a:bodyPr/>
                    <a:lstStyle/>
                    <a:p>
                      <a:pPr algn="ctr"/>
                      <a:r>
                        <a:rPr lang="fr-FR" sz="1400" b="1" dirty="0">
                          <a:solidFill>
                            <a:schemeClr val="bg1"/>
                          </a:solidFill>
                        </a:rPr>
                        <a:t>CDP10</a:t>
                      </a:r>
                    </a:p>
                  </a:txBody>
                  <a:tcPr>
                    <a:solidFill>
                      <a:srgbClr val="002060"/>
                    </a:solidFill>
                  </a:tcPr>
                </a:tc>
                <a:tc>
                  <a:txBody>
                    <a:bodyPr/>
                    <a:lstStyle/>
                    <a:p>
                      <a:pPr algn="ctr"/>
                      <a:r>
                        <a:rPr lang="fr-FR" sz="1400" b="1" dirty="0">
                          <a:solidFill>
                            <a:schemeClr val="bg1"/>
                          </a:solidFill>
                        </a:rPr>
                        <a:t>CDP11</a:t>
                      </a:r>
                    </a:p>
                  </a:txBody>
                  <a:tcPr>
                    <a:solidFill>
                      <a:srgbClr val="172154"/>
                    </a:solidFill>
                  </a:tcPr>
                </a:tc>
                <a:extLst>
                  <a:ext uri="{0D108BD9-81ED-4DB2-BD59-A6C34878D82A}">
                    <a16:rowId xmlns:a16="http://schemas.microsoft.com/office/drawing/2014/main" val="1958208768"/>
                  </a:ext>
                </a:extLst>
              </a:tr>
              <a:tr h="361722">
                <a:tc vMerge="1">
                  <a:txBody>
                    <a:bodyPr/>
                    <a:lstStyle/>
                    <a:p>
                      <a:pPr algn="ctr"/>
                      <a:endParaRPr lang="fr-FR" sz="1100" dirty="0"/>
                    </a:p>
                  </a:txBody>
                  <a:tcPr/>
                </a:tc>
                <a:tc>
                  <a:txBody>
                    <a:bodyPr/>
                    <a:lstStyle/>
                    <a:p>
                      <a:pPr algn="ctr"/>
                      <a:r>
                        <a:rPr lang="fr-FR" sz="1100" b="0" dirty="0">
                          <a:solidFill>
                            <a:srgbClr val="FF0000"/>
                          </a:solidFill>
                        </a:rPr>
                        <a:t>Lundi 06/11/23</a:t>
                      </a:r>
                    </a:p>
                  </a:txBody>
                  <a:tcPr>
                    <a:solidFill>
                      <a:srgbClr val="002060"/>
                    </a:solidFill>
                  </a:tcPr>
                </a:tc>
                <a:tc>
                  <a:txBody>
                    <a:bodyPr/>
                    <a:lstStyle/>
                    <a:p>
                      <a:pPr algn="ctr"/>
                      <a:r>
                        <a:rPr lang="fr-FR" sz="1100" b="1" dirty="0">
                          <a:solidFill>
                            <a:schemeClr val="bg1"/>
                          </a:solidFill>
                        </a:rPr>
                        <a:t>20/11/23</a:t>
                      </a:r>
                    </a:p>
                  </a:txBody>
                  <a:tcPr>
                    <a:solidFill>
                      <a:srgbClr val="002060"/>
                    </a:solidFill>
                  </a:tcPr>
                </a:tc>
                <a:tc>
                  <a:txBody>
                    <a:bodyPr/>
                    <a:lstStyle/>
                    <a:p>
                      <a:pPr algn="ctr"/>
                      <a:r>
                        <a:rPr lang="fr-FR" sz="1100" b="1" dirty="0">
                          <a:solidFill>
                            <a:schemeClr val="bg1"/>
                          </a:solidFill>
                        </a:rPr>
                        <a:t>04/12/23</a:t>
                      </a:r>
                    </a:p>
                  </a:txBody>
                  <a:tcPr>
                    <a:solidFill>
                      <a:srgbClr val="002060"/>
                    </a:solidFill>
                  </a:tcPr>
                </a:tc>
                <a:tc>
                  <a:txBody>
                    <a:bodyPr/>
                    <a:lstStyle/>
                    <a:p>
                      <a:pPr algn="ctr"/>
                      <a:r>
                        <a:rPr lang="fr-FR" sz="1100" b="1" dirty="0">
                          <a:solidFill>
                            <a:schemeClr val="bg1"/>
                          </a:solidFill>
                        </a:rPr>
                        <a:t>29/01/24</a:t>
                      </a:r>
                    </a:p>
                  </a:txBody>
                  <a:tcPr>
                    <a:solidFill>
                      <a:srgbClr val="002060"/>
                    </a:solidFill>
                  </a:tcPr>
                </a:tc>
                <a:tc>
                  <a:txBody>
                    <a:bodyPr/>
                    <a:lstStyle/>
                    <a:p>
                      <a:pPr algn="ctr"/>
                      <a:r>
                        <a:rPr lang="fr-FR" sz="1100" b="1" dirty="0">
                          <a:solidFill>
                            <a:schemeClr val="bg1"/>
                          </a:solidFill>
                        </a:rPr>
                        <a:t>12/02/24</a:t>
                      </a:r>
                    </a:p>
                  </a:txBody>
                  <a:tcPr>
                    <a:solidFill>
                      <a:srgbClr val="002060"/>
                    </a:solidFill>
                  </a:tcPr>
                </a:tc>
                <a:tc>
                  <a:txBody>
                    <a:bodyPr/>
                    <a:lstStyle/>
                    <a:p>
                      <a:pPr algn="ctr"/>
                      <a:r>
                        <a:rPr lang="fr-FR" sz="1100" b="1" dirty="0">
                          <a:solidFill>
                            <a:schemeClr val="bg1"/>
                          </a:solidFill>
                        </a:rPr>
                        <a:t>04/03/24</a:t>
                      </a:r>
                    </a:p>
                  </a:txBody>
                  <a:tcPr>
                    <a:solidFill>
                      <a:srgbClr val="002060"/>
                    </a:solidFill>
                  </a:tcPr>
                </a:tc>
                <a:tc>
                  <a:txBody>
                    <a:bodyPr/>
                    <a:lstStyle/>
                    <a:p>
                      <a:pPr algn="ctr"/>
                      <a:r>
                        <a:rPr lang="fr-FR" sz="1100" b="1">
                          <a:solidFill>
                            <a:schemeClr val="bg1"/>
                          </a:solidFill>
                        </a:rPr>
                        <a:t>18/03/24</a:t>
                      </a:r>
                      <a:endParaRPr lang="fr-FR" sz="1100" b="1" dirty="0">
                        <a:solidFill>
                          <a:schemeClr val="bg1"/>
                        </a:solidFill>
                      </a:endParaRPr>
                    </a:p>
                  </a:txBody>
                  <a:tcPr>
                    <a:solidFill>
                      <a:srgbClr val="002060"/>
                    </a:solidFill>
                  </a:tcPr>
                </a:tc>
                <a:tc>
                  <a:txBody>
                    <a:bodyPr/>
                    <a:lstStyle/>
                    <a:p>
                      <a:pPr algn="ctr"/>
                      <a:r>
                        <a:rPr lang="fr-FR" sz="1100" b="1" dirty="0">
                          <a:solidFill>
                            <a:schemeClr val="bg1"/>
                          </a:solidFill>
                        </a:rPr>
                        <a:t>08/04/24</a:t>
                      </a:r>
                    </a:p>
                  </a:txBody>
                  <a:tcPr>
                    <a:solidFill>
                      <a:srgbClr val="002060"/>
                    </a:solidFill>
                  </a:tcPr>
                </a:tc>
                <a:tc>
                  <a:txBody>
                    <a:bodyPr/>
                    <a:lstStyle/>
                    <a:p>
                      <a:pPr algn="ctr"/>
                      <a:r>
                        <a:rPr lang="fr-FR" sz="1100" b="1" dirty="0">
                          <a:solidFill>
                            <a:schemeClr val="bg1"/>
                          </a:solidFill>
                        </a:rPr>
                        <a:t>06/05/24</a:t>
                      </a:r>
                    </a:p>
                  </a:txBody>
                  <a:tcPr>
                    <a:solidFill>
                      <a:srgbClr val="002060"/>
                    </a:solidFill>
                  </a:tcPr>
                </a:tc>
                <a:tc>
                  <a:txBody>
                    <a:bodyPr/>
                    <a:lstStyle/>
                    <a:p>
                      <a:pPr algn="ctr"/>
                      <a:r>
                        <a:rPr lang="fr-FR" sz="1100" b="1" dirty="0">
                          <a:solidFill>
                            <a:schemeClr val="bg1"/>
                          </a:solidFill>
                        </a:rPr>
                        <a:t>27/05/24</a:t>
                      </a:r>
                    </a:p>
                  </a:txBody>
                  <a:tcPr>
                    <a:solidFill>
                      <a:srgbClr val="002060"/>
                    </a:solidFill>
                  </a:tcPr>
                </a:tc>
                <a:tc>
                  <a:txBody>
                    <a:bodyPr/>
                    <a:lstStyle/>
                    <a:p>
                      <a:pPr algn="ctr"/>
                      <a:r>
                        <a:rPr lang="fr-FR" sz="1100" b="1" dirty="0">
                          <a:solidFill>
                            <a:schemeClr val="bg1"/>
                          </a:solidFill>
                        </a:rPr>
                        <a:t>27/05/24</a:t>
                      </a:r>
                    </a:p>
                  </a:txBody>
                  <a:tcPr>
                    <a:solidFill>
                      <a:schemeClr val="tx2">
                        <a:lumMod val="75000"/>
                      </a:schemeClr>
                    </a:solidFill>
                  </a:tcPr>
                </a:tc>
                <a:extLst>
                  <a:ext uri="{0D108BD9-81ED-4DB2-BD59-A6C34878D82A}">
                    <a16:rowId xmlns:a16="http://schemas.microsoft.com/office/drawing/2014/main" val="1910806331"/>
                  </a:ext>
                </a:extLst>
              </a:tr>
              <a:tr h="559605">
                <a:tc>
                  <a:txBody>
                    <a:bodyPr/>
                    <a:lstStyle/>
                    <a:p>
                      <a:pPr algn="ctr"/>
                      <a:r>
                        <a:rPr lang="fr-FR" sz="1400" b="1" dirty="0"/>
                        <a:t>Aurillac</a:t>
                      </a:r>
                    </a:p>
                    <a:p>
                      <a:pPr algn="ctr"/>
                      <a:endParaRPr lang="fr-FR" sz="1400" b="1" dirty="0"/>
                    </a:p>
                  </a:txBody>
                  <a:tcPr anchor="ctr"/>
                </a:tc>
                <a:tc>
                  <a:txBody>
                    <a:bodyPr/>
                    <a:lstStyle/>
                    <a:p>
                      <a:pPr algn="ctr"/>
                      <a:r>
                        <a:rPr lang="fr-FR" sz="1400" dirty="0"/>
                        <a:t>Stade</a:t>
                      </a:r>
                    </a:p>
                    <a:p>
                      <a:pPr algn="ctr"/>
                      <a:r>
                        <a:rPr lang="fr-FR" sz="1400" dirty="0"/>
                        <a:t>18H15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Stade 18H15</a:t>
                      </a:r>
                      <a:endParaRPr lang="fr-FR"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Stade 18H15</a:t>
                      </a:r>
                      <a:endParaRPr lang="fr-FR"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Stade 18H15</a:t>
                      </a:r>
                      <a:endParaRPr lang="fr-FR"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Stade 18H15</a:t>
                      </a:r>
                      <a:endParaRPr lang="fr-FR"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Stade 18H15</a:t>
                      </a:r>
                      <a:endParaRPr lang="fr-FR" sz="1400" dirty="0"/>
                    </a:p>
                  </a:txBody>
                  <a:tcPr/>
                </a:tc>
                <a:tc>
                  <a:txBody>
                    <a:bodyPr/>
                    <a:lstStyle/>
                    <a:p>
                      <a:pPr algn="ctr"/>
                      <a:r>
                        <a:rPr lang="fr-FR" sz="1400" dirty="0"/>
                        <a:t>Stade  18H15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Stade 18H15</a:t>
                      </a:r>
                      <a:endParaRPr lang="fr-FR"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Stade 18H15</a:t>
                      </a:r>
                      <a:endParaRPr lang="fr-FR"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Stade 18H15</a:t>
                      </a:r>
                      <a:endParaRPr lang="fr-FR"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Stade 18H15</a:t>
                      </a:r>
                      <a:endParaRPr lang="fr-FR" sz="1400" dirty="0"/>
                    </a:p>
                  </a:txBody>
                  <a:tcPr/>
                </a:tc>
                <a:extLst>
                  <a:ext uri="{0D108BD9-81ED-4DB2-BD59-A6C34878D82A}">
                    <a16:rowId xmlns:a16="http://schemas.microsoft.com/office/drawing/2014/main" val="3579092488"/>
                  </a:ext>
                </a:extLst>
              </a:tr>
              <a:tr h="685968">
                <a:tc>
                  <a:txBody>
                    <a:bodyPr/>
                    <a:lstStyle/>
                    <a:p>
                      <a:pPr algn="ctr"/>
                      <a:r>
                        <a:rPr lang="fr-FR" sz="1400" b="1" dirty="0"/>
                        <a:t>Saint </a:t>
                      </a:r>
                      <a:r>
                        <a:rPr lang="fr-FR" sz="1400" b="1" dirty="0" err="1"/>
                        <a:t>Flour</a:t>
                      </a:r>
                      <a:endParaRPr lang="fr-FR" sz="1400" b="1" dirty="0"/>
                    </a:p>
                  </a:txBody>
                  <a:tcPr anchor="ctr"/>
                </a:tc>
                <a:tc>
                  <a:txBody>
                    <a:bodyPr/>
                    <a:lstStyle/>
                    <a:p>
                      <a:pPr algn="ctr"/>
                      <a:r>
                        <a:rPr lang="fr-FR" sz="1400" dirty="0"/>
                        <a:t>Stade</a:t>
                      </a:r>
                    </a:p>
                    <a:p>
                      <a:pPr algn="ctr"/>
                      <a:r>
                        <a:rPr lang="fr-FR" sz="1400" dirty="0"/>
                        <a:t>18H15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Stade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18H15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Stade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18H15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Stade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18H15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Stade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18H15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Stade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18H15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Stade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18H15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Stade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18H15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Stade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18H15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Stade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18H15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Stade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18H15</a:t>
                      </a:r>
                    </a:p>
                  </a:txBody>
                  <a:tcPr anchor="ctr"/>
                </a:tc>
                <a:extLst>
                  <a:ext uri="{0D108BD9-81ED-4DB2-BD59-A6C34878D82A}">
                    <a16:rowId xmlns:a16="http://schemas.microsoft.com/office/drawing/2014/main" val="3804107777"/>
                  </a:ext>
                </a:extLst>
              </a:tr>
            </a:tbl>
          </a:graphicData>
        </a:graphic>
      </p:graphicFrame>
      <p:pic>
        <p:nvPicPr>
          <p:cNvPr id="8" name="Image 7">
            <a:extLst>
              <a:ext uri="{FF2B5EF4-FFF2-40B4-BE49-F238E27FC236}">
                <a16:creationId xmlns:a16="http://schemas.microsoft.com/office/drawing/2014/main" id="{E27B48A6-FE8B-C949-C83D-31B153BC5F19}"/>
              </a:ext>
            </a:extLst>
          </p:cNvPr>
          <p:cNvPicPr>
            <a:picLocks noChangeAspect="1"/>
          </p:cNvPicPr>
          <p:nvPr/>
        </p:nvPicPr>
        <p:blipFill rotWithShape="1">
          <a:blip r:embed="rId3"/>
          <a:srcRect l="25000" t="45490" r="45781" b="12027"/>
          <a:stretch/>
        </p:blipFill>
        <p:spPr>
          <a:xfrm>
            <a:off x="-47977" y="3741120"/>
            <a:ext cx="5112385" cy="3138399"/>
          </a:xfrm>
          <a:prstGeom prst="rect">
            <a:avLst/>
          </a:prstGeom>
        </p:spPr>
      </p:pic>
      <p:sp>
        <p:nvSpPr>
          <p:cNvPr id="2" name="Sous-titre 2">
            <a:extLst>
              <a:ext uri="{FF2B5EF4-FFF2-40B4-BE49-F238E27FC236}">
                <a16:creationId xmlns:a16="http://schemas.microsoft.com/office/drawing/2014/main" id="{7AAC0B03-06C3-9E57-59C8-4A2A6E287E38}"/>
              </a:ext>
            </a:extLst>
          </p:cNvPr>
          <p:cNvSpPr>
            <a:spLocks noGrp="1"/>
          </p:cNvSpPr>
          <p:nvPr>
            <p:ph type="subTitle" idx="1"/>
          </p:nvPr>
        </p:nvSpPr>
        <p:spPr>
          <a:xfrm>
            <a:off x="40640" y="1393552"/>
            <a:ext cx="6075700" cy="464946"/>
          </a:xfrm>
        </p:spPr>
        <p:style>
          <a:lnRef idx="2">
            <a:schemeClr val="accent1"/>
          </a:lnRef>
          <a:fillRef idx="1">
            <a:schemeClr val="lt1"/>
          </a:fillRef>
          <a:effectRef idx="0">
            <a:schemeClr val="accent1"/>
          </a:effectRef>
          <a:fontRef idx="minor">
            <a:schemeClr val="dk1"/>
          </a:fontRef>
        </p:style>
        <p:txBody>
          <a:bodyPr/>
          <a:lstStyle/>
          <a:p>
            <a:r>
              <a:rPr lang="fr-FR" b="1" dirty="0"/>
              <a:t>Environ 10 séances / Durée : 1h15 effective </a:t>
            </a:r>
          </a:p>
        </p:txBody>
      </p:sp>
      <p:sp>
        <p:nvSpPr>
          <p:cNvPr id="5" name="Rectangle : coins arrondis 4">
            <a:extLst>
              <a:ext uri="{FF2B5EF4-FFF2-40B4-BE49-F238E27FC236}">
                <a16:creationId xmlns:a16="http://schemas.microsoft.com/office/drawing/2014/main" id="{0E092F76-1ED3-1CC5-7563-EC4889D85186}"/>
              </a:ext>
            </a:extLst>
          </p:cNvPr>
          <p:cNvSpPr/>
          <p:nvPr/>
        </p:nvSpPr>
        <p:spPr>
          <a:xfrm>
            <a:off x="6219341" y="1051440"/>
            <a:ext cx="2474784" cy="720121"/>
          </a:xfrm>
          <a:prstGeom prst="roundRect">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t>STAFF recommandé : </a:t>
            </a:r>
          </a:p>
          <a:p>
            <a:pPr algn="ctr"/>
            <a:r>
              <a:rPr lang="fr-FR" dirty="0"/>
              <a:t>1 coach pour 8 joueurs</a:t>
            </a:r>
          </a:p>
          <a:p>
            <a:pPr algn="ctr"/>
            <a:r>
              <a:rPr lang="fr-FR" dirty="0"/>
              <a:t>1 spé GB</a:t>
            </a:r>
          </a:p>
        </p:txBody>
      </p:sp>
      <p:sp>
        <p:nvSpPr>
          <p:cNvPr id="7" name="Sous-titre 2">
            <a:extLst>
              <a:ext uri="{FF2B5EF4-FFF2-40B4-BE49-F238E27FC236}">
                <a16:creationId xmlns:a16="http://schemas.microsoft.com/office/drawing/2014/main" id="{75C753D0-BB79-44CA-1691-169053CE1E27}"/>
              </a:ext>
            </a:extLst>
          </p:cNvPr>
          <p:cNvSpPr txBox="1">
            <a:spLocks/>
          </p:cNvSpPr>
          <p:nvPr/>
        </p:nvSpPr>
        <p:spPr>
          <a:xfrm>
            <a:off x="5012065" y="3775548"/>
            <a:ext cx="7132310" cy="2844327"/>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dk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r>
              <a:rPr lang="fr-FR" sz="2900" b="1" dirty="0"/>
              <a:t>BILAN SAISON 22/23</a:t>
            </a:r>
          </a:p>
          <a:p>
            <a:r>
              <a:rPr lang="fr-FR" sz="2900" b="1" dirty="0"/>
              <a:t>TERRAIN, ENCADREMENT, EFFECTIF,PROXIMITE, CONTENU, PERIODICITE</a:t>
            </a:r>
          </a:p>
          <a:p>
            <a:r>
              <a:rPr lang="fr-FR" sz="2900" b="1" dirty="0"/>
              <a:t>CONSTATS DES EXERCICES TECHNIQUES, DE COORDINATION </a:t>
            </a:r>
          </a:p>
          <a:p>
            <a:r>
              <a:rPr lang="fr-FR" sz="2900" b="1" dirty="0"/>
              <a:t>ET DES SITUATIONS TACTIQUE </a:t>
            </a:r>
          </a:p>
          <a:p>
            <a:r>
              <a:rPr lang="fr-FR" sz="2900" b="1" dirty="0"/>
              <a:t>(PHASE DE JEU, PRINCIPE DE JEU, CRITRERES DE REALISATION, DE REUSSITE TECHNIQUE ET TACTIQUE, ELEMENTS CORRECTIFS, AXES DE PROGRES)</a:t>
            </a:r>
            <a:r>
              <a:rPr lang="fr-FR" b="1" dirty="0"/>
              <a:t> </a:t>
            </a:r>
          </a:p>
          <a:p>
            <a:endParaRPr lang="fr-FR" b="1" dirty="0"/>
          </a:p>
        </p:txBody>
      </p:sp>
      <p:sp>
        <p:nvSpPr>
          <p:cNvPr id="9" name="Rectangle 8">
            <a:extLst>
              <a:ext uri="{FF2B5EF4-FFF2-40B4-BE49-F238E27FC236}">
                <a16:creationId xmlns:a16="http://schemas.microsoft.com/office/drawing/2014/main" id="{110AC4D4-DD70-4028-29A0-7EE77F6F11F5}"/>
              </a:ext>
            </a:extLst>
          </p:cNvPr>
          <p:cNvSpPr/>
          <p:nvPr/>
        </p:nvSpPr>
        <p:spPr>
          <a:xfrm>
            <a:off x="10467976" y="27259"/>
            <a:ext cx="1683384" cy="1865667"/>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sp>
        <p:nvSpPr>
          <p:cNvPr id="10" name="Rectangle 9">
            <a:extLst>
              <a:ext uri="{FF2B5EF4-FFF2-40B4-BE49-F238E27FC236}">
                <a16:creationId xmlns:a16="http://schemas.microsoft.com/office/drawing/2014/main" id="{3ED68F77-1F97-2C36-48D7-43FCF0181B77}"/>
              </a:ext>
            </a:extLst>
          </p:cNvPr>
          <p:cNvSpPr/>
          <p:nvPr/>
        </p:nvSpPr>
        <p:spPr>
          <a:xfrm>
            <a:off x="1144915" y="4020274"/>
            <a:ext cx="3867150" cy="56166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sp>
        <p:nvSpPr>
          <p:cNvPr id="11" name="Rectangle 10">
            <a:extLst>
              <a:ext uri="{FF2B5EF4-FFF2-40B4-BE49-F238E27FC236}">
                <a16:creationId xmlns:a16="http://schemas.microsoft.com/office/drawing/2014/main" id="{62886F55-D68D-48D2-4F41-3E3433DA8371}"/>
              </a:ext>
            </a:extLst>
          </p:cNvPr>
          <p:cNvSpPr/>
          <p:nvPr/>
        </p:nvSpPr>
        <p:spPr>
          <a:xfrm>
            <a:off x="1197258" y="6484556"/>
            <a:ext cx="3867150" cy="314353"/>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spTree>
    <p:extLst>
      <p:ext uri="{BB962C8B-B14F-4D97-AF65-F5344CB8AC3E}">
        <p14:creationId xmlns:p14="http://schemas.microsoft.com/office/powerpoint/2010/main" val="2696080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0-#ppt_w/2"/>
                                          </p:val>
                                        </p:tav>
                                        <p:tav tm="100000">
                                          <p:val>
                                            <p:strVal val="#ppt_x"/>
                                          </p:val>
                                        </p:tav>
                                      </p:tavLst>
                                    </p:anim>
                                    <p:anim calcmode="lin" valueType="num">
                                      <p:cBhvr additive="base">
                                        <p:cTn id="13"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barn(inVertical)">
                                      <p:cBhvr>
                                        <p:cTn id="23" dur="500"/>
                                        <p:tgtEl>
                                          <p:spTgt spid="31"/>
                                        </p:tgtEl>
                                      </p:cBhvr>
                                    </p:animEffect>
                                  </p:childTnLst>
                                </p:cTn>
                              </p:par>
                              <p:par>
                                <p:cTn id="24" presetID="42"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1" grpId="0"/>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8538EBC2-0B11-4732-8715-799409C4A9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CE3C5560-7A9C-489F-9148-18C5E1D0F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Espace réservé du contenu 2">
            <a:extLst>
              <a:ext uri="{FF2B5EF4-FFF2-40B4-BE49-F238E27FC236}">
                <a16:creationId xmlns:a16="http://schemas.microsoft.com/office/drawing/2014/main" id="{6D83C42E-C167-7BF8-9527-A82B55CB249F}"/>
              </a:ext>
            </a:extLst>
          </p:cNvPr>
          <p:cNvSpPr>
            <a:spLocks noGrp="1"/>
          </p:cNvSpPr>
          <p:nvPr>
            <p:ph type="ctrTitle"/>
          </p:nvPr>
        </p:nvSpPr>
        <p:spPr>
          <a:xfrm>
            <a:off x="1301262" y="69574"/>
            <a:ext cx="7634716" cy="6442351"/>
          </a:xfrm>
        </p:spPr>
        <p:txBody>
          <a:bodyPr vert="horz" lIns="91440" tIns="45720" rIns="91440" bIns="45720" rtlCol="0" anchor="b">
            <a:normAutofit fontScale="90000"/>
          </a:bodyPr>
          <a:lstStyle/>
          <a:p>
            <a:pPr algn="l"/>
            <a:r>
              <a:rPr lang="en-US" sz="2000" b="1" kern="1200" dirty="0">
                <a:solidFill>
                  <a:srgbClr val="FFFFFF"/>
                </a:solidFill>
                <a:latin typeface="+mj-lt"/>
                <a:ea typeface="+mj-ea"/>
                <a:cs typeface="+mj-cs"/>
              </a:rPr>
              <a:t>LA TECHNIQUE N’EST RIEN D’AUTRE QU’UNE EXPRESSION MOTRICE SPÉCIFIQUE</a:t>
            </a:r>
            <a:br>
              <a:rPr lang="en-US" sz="1400" kern="1200" dirty="0">
                <a:solidFill>
                  <a:srgbClr val="FFFFFF"/>
                </a:solidFill>
                <a:latin typeface="+mj-lt"/>
                <a:ea typeface="+mj-ea"/>
                <a:cs typeface="+mj-cs"/>
              </a:rPr>
            </a:br>
            <a:br>
              <a:rPr lang="en-US" sz="1400" b="1" kern="1200" dirty="0">
                <a:solidFill>
                  <a:srgbClr val="FFFFFF"/>
                </a:solidFill>
                <a:latin typeface="+mj-lt"/>
                <a:ea typeface="+mj-ea"/>
                <a:cs typeface="+mj-cs"/>
              </a:rPr>
            </a:br>
            <a:r>
              <a:rPr lang="en-US" sz="2000" b="1" kern="1200" dirty="0" err="1">
                <a:solidFill>
                  <a:srgbClr val="FF0000"/>
                </a:solidFill>
                <a:latin typeface="+mj-lt"/>
                <a:ea typeface="+mj-ea"/>
                <a:cs typeface="+mj-cs"/>
              </a:rPr>
              <a:t>Equilibre</a:t>
            </a:r>
            <a:r>
              <a:rPr lang="en-US" sz="2000" b="1" kern="1200" dirty="0">
                <a:solidFill>
                  <a:srgbClr val="FF0000"/>
                </a:solidFill>
                <a:latin typeface="+mj-lt"/>
                <a:ea typeface="+mj-ea"/>
                <a:cs typeface="+mj-cs"/>
              </a:rPr>
              <a:t> </a:t>
            </a:r>
            <a:r>
              <a:rPr lang="en-US" sz="2000" kern="1200" dirty="0">
                <a:solidFill>
                  <a:srgbClr val="FFFFFF"/>
                </a:solidFill>
                <a:latin typeface="+mj-lt"/>
                <a:ea typeface="+mj-ea"/>
                <a:cs typeface="+mj-cs"/>
              </a:rPr>
              <a:t>et diversification des </a:t>
            </a:r>
            <a:r>
              <a:rPr lang="en-US" sz="2000" kern="1200" dirty="0" err="1">
                <a:solidFill>
                  <a:srgbClr val="FFFFFF"/>
                </a:solidFill>
                <a:latin typeface="+mj-lt"/>
                <a:ea typeface="+mj-ea"/>
                <a:cs typeface="+mj-cs"/>
              </a:rPr>
              <a:t>déplacements</a:t>
            </a:r>
            <a:r>
              <a:rPr lang="en-US" sz="2000" kern="1200" dirty="0">
                <a:solidFill>
                  <a:srgbClr val="FFFFFF"/>
                </a:solidFill>
                <a:latin typeface="+mj-lt"/>
                <a:ea typeface="+mj-ea"/>
                <a:cs typeface="+mj-cs"/>
              </a:rPr>
              <a:t> (</a:t>
            </a:r>
            <a:r>
              <a:rPr lang="en-US" sz="2000" b="1" kern="1200" dirty="0" err="1">
                <a:solidFill>
                  <a:srgbClr val="FF0000"/>
                </a:solidFill>
                <a:latin typeface="+mj-lt"/>
                <a:ea typeface="+mj-ea"/>
                <a:cs typeface="+mj-cs"/>
              </a:rPr>
              <a:t>maitrise</a:t>
            </a:r>
            <a:r>
              <a:rPr lang="en-US" sz="2000" b="1" kern="1200" dirty="0">
                <a:solidFill>
                  <a:srgbClr val="FF0000"/>
                </a:solidFill>
                <a:latin typeface="+mj-lt"/>
                <a:ea typeface="+mj-ea"/>
                <a:cs typeface="+mj-cs"/>
              </a:rPr>
              <a:t> des </a:t>
            </a:r>
            <a:r>
              <a:rPr lang="en-US" sz="2000" b="1" kern="1200" dirty="0" err="1">
                <a:solidFill>
                  <a:srgbClr val="FF0000"/>
                </a:solidFill>
                <a:latin typeface="+mj-lt"/>
                <a:ea typeface="+mj-ea"/>
                <a:cs typeface="+mj-cs"/>
              </a:rPr>
              <a:t>appuis</a:t>
            </a:r>
            <a:r>
              <a:rPr lang="en-US" sz="2000" b="1" kern="1200" dirty="0">
                <a:solidFill>
                  <a:srgbClr val="FF0000"/>
                </a:solidFill>
                <a:latin typeface="+mj-lt"/>
                <a:ea typeface="+mj-ea"/>
                <a:cs typeface="+mj-cs"/>
              </a:rPr>
              <a:t> </a:t>
            </a:r>
            <a:r>
              <a:rPr lang="en-US" sz="2000" kern="1200" dirty="0">
                <a:solidFill>
                  <a:srgbClr val="FFFFFF"/>
                </a:solidFill>
                <a:latin typeface="+mj-lt"/>
                <a:ea typeface="+mj-ea"/>
                <a:cs typeface="+mj-cs"/>
              </a:rPr>
              <a:t>(</a:t>
            </a:r>
            <a:r>
              <a:rPr lang="en-US" sz="2000" kern="1200" dirty="0" err="1">
                <a:solidFill>
                  <a:srgbClr val="FFFFFF"/>
                </a:solidFill>
                <a:latin typeface="+mj-lt"/>
                <a:ea typeface="+mj-ea"/>
                <a:cs typeface="+mj-cs"/>
              </a:rPr>
              <a:t>verticalité</a:t>
            </a:r>
            <a:r>
              <a:rPr lang="en-US" sz="2000" kern="1200" dirty="0">
                <a:solidFill>
                  <a:srgbClr val="FFFFFF"/>
                </a:solidFill>
                <a:latin typeface="+mj-lt"/>
                <a:ea typeface="+mj-ea"/>
                <a:cs typeface="+mj-cs"/>
              </a:rPr>
              <a:t>) et de </a:t>
            </a:r>
            <a:r>
              <a:rPr lang="en-US" sz="2000" kern="1200" dirty="0" err="1">
                <a:solidFill>
                  <a:srgbClr val="FFFFFF"/>
                </a:solidFill>
                <a:latin typeface="+mj-lt"/>
                <a:ea typeface="+mj-ea"/>
                <a:cs typeface="+mj-cs"/>
              </a:rPr>
              <a:t>l’équilibre</a:t>
            </a:r>
            <a:r>
              <a:rPr lang="en-US" sz="2000" kern="1200" dirty="0">
                <a:solidFill>
                  <a:srgbClr val="FFFFFF"/>
                </a:solidFill>
                <a:latin typeface="+mj-lt"/>
                <a:ea typeface="+mj-ea"/>
                <a:cs typeface="+mj-cs"/>
              </a:rPr>
              <a:t> (savoir </a:t>
            </a:r>
            <a:r>
              <a:rPr lang="en-US" sz="2000" kern="1200" dirty="0" err="1">
                <a:solidFill>
                  <a:srgbClr val="FFFFFF"/>
                </a:solidFill>
                <a:latin typeface="+mj-lt"/>
                <a:ea typeface="+mj-ea"/>
                <a:cs typeface="+mj-cs"/>
              </a:rPr>
              <a:t>l’anticiper</a:t>
            </a:r>
            <a:r>
              <a:rPr lang="en-US" sz="2000" kern="1200" dirty="0">
                <a:solidFill>
                  <a:srgbClr val="FFFFFF"/>
                </a:solidFill>
                <a:latin typeface="+mj-lt"/>
                <a:ea typeface="+mj-ea"/>
                <a:cs typeface="+mj-cs"/>
              </a:rPr>
              <a:t>))</a:t>
            </a:r>
            <a:br>
              <a:rPr lang="en-US" sz="2000" kern="1200" dirty="0">
                <a:solidFill>
                  <a:srgbClr val="FFFFFF"/>
                </a:solidFill>
                <a:latin typeface="+mj-lt"/>
                <a:ea typeface="+mj-ea"/>
                <a:cs typeface="+mj-cs"/>
              </a:rPr>
            </a:br>
            <a:endParaRPr lang="en-US" sz="2000" kern="1200" dirty="0">
              <a:solidFill>
                <a:srgbClr val="FFFFFF"/>
              </a:solidFill>
              <a:latin typeface="+mj-lt"/>
              <a:ea typeface="+mj-ea"/>
              <a:cs typeface="+mj-cs"/>
            </a:endParaRPr>
          </a:p>
          <a:p>
            <a:pPr algn="l"/>
            <a:r>
              <a:rPr lang="en-US" sz="2000" kern="1200" dirty="0" err="1">
                <a:solidFill>
                  <a:srgbClr val="FFFFFF"/>
                </a:solidFill>
                <a:latin typeface="+mj-lt"/>
                <a:ea typeface="+mj-ea"/>
                <a:cs typeface="+mj-cs"/>
              </a:rPr>
              <a:t>Calculs</a:t>
            </a:r>
            <a:r>
              <a:rPr lang="en-US" sz="2000" kern="1200" dirty="0">
                <a:solidFill>
                  <a:srgbClr val="FFFFFF"/>
                </a:solidFill>
                <a:latin typeface="+mj-lt"/>
                <a:ea typeface="+mj-ea"/>
                <a:cs typeface="+mj-cs"/>
              </a:rPr>
              <a:t> </a:t>
            </a:r>
            <a:r>
              <a:rPr lang="en-US" sz="2000" kern="1200" dirty="0" err="1">
                <a:solidFill>
                  <a:srgbClr val="FFFFFF"/>
                </a:solidFill>
                <a:latin typeface="+mj-lt"/>
                <a:ea typeface="+mj-ea"/>
                <a:cs typeface="+mj-cs"/>
              </a:rPr>
              <a:t>optico-moteurs</a:t>
            </a:r>
            <a:r>
              <a:rPr lang="en-US" sz="2000" kern="1200" dirty="0">
                <a:solidFill>
                  <a:srgbClr val="FFFFFF"/>
                </a:solidFill>
                <a:latin typeface="+mj-lt"/>
                <a:ea typeface="+mj-ea"/>
                <a:cs typeface="+mj-cs"/>
              </a:rPr>
              <a:t> (</a:t>
            </a:r>
            <a:r>
              <a:rPr lang="en-US" sz="2000" b="1" kern="1200" dirty="0">
                <a:solidFill>
                  <a:srgbClr val="FF0000"/>
                </a:solidFill>
                <a:latin typeface="+mj-lt"/>
                <a:ea typeface="+mj-ea"/>
                <a:cs typeface="+mj-cs"/>
              </a:rPr>
              <a:t>lire la </a:t>
            </a:r>
            <a:r>
              <a:rPr lang="en-US" sz="2000" b="1" kern="1200" dirty="0" err="1">
                <a:solidFill>
                  <a:srgbClr val="FF0000"/>
                </a:solidFill>
                <a:latin typeface="+mj-lt"/>
                <a:ea typeface="+mj-ea"/>
                <a:cs typeface="+mj-cs"/>
              </a:rPr>
              <a:t>trajectoire</a:t>
            </a:r>
            <a:r>
              <a:rPr lang="en-US" sz="2000" b="1" kern="1200" dirty="0">
                <a:solidFill>
                  <a:srgbClr val="FF0000"/>
                </a:solidFill>
                <a:latin typeface="+mj-lt"/>
                <a:ea typeface="+mj-ea"/>
                <a:cs typeface="+mj-cs"/>
              </a:rPr>
              <a:t> et la </a:t>
            </a:r>
            <a:r>
              <a:rPr lang="en-US" sz="2000" b="1" kern="1200" dirty="0" err="1">
                <a:solidFill>
                  <a:srgbClr val="FF0000"/>
                </a:solidFill>
                <a:latin typeface="+mj-lt"/>
                <a:ea typeface="+mj-ea"/>
                <a:cs typeface="+mj-cs"/>
              </a:rPr>
              <a:t>vitesse</a:t>
            </a:r>
            <a:r>
              <a:rPr lang="en-US" sz="2000" b="1" kern="1200" dirty="0">
                <a:solidFill>
                  <a:srgbClr val="FF0000"/>
                </a:solidFill>
                <a:latin typeface="+mj-lt"/>
                <a:ea typeface="+mj-ea"/>
                <a:cs typeface="+mj-cs"/>
              </a:rPr>
              <a:t> du </a:t>
            </a:r>
            <a:r>
              <a:rPr lang="en-US" sz="2000" b="1" kern="1200" dirty="0" err="1">
                <a:solidFill>
                  <a:srgbClr val="FF0000"/>
                </a:solidFill>
                <a:latin typeface="+mj-lt"/>
                <a:ea typeface="+mj-ea"/>
                <a:cs typeface="+mj-cs"/>
              </a:rPr>
              <a:t>ballon</a:t>
            </a:r>
            <a:r>
              <a:rPr lang="en-US" sz="2000" b="1" kern="1200" dirty="0">
                <a:solidFill>
                  <a:srgbClr val="FFFFFF"/>
                </a:solidFill>
                <a:latin typeface="+mj-lt"/>
                <a:ea typeface="+mj-ea"/>
                <a:cs typeface="+mj-cs"/>
              </a:rPr>
              <a:t>, </a:t>
            </a:r>
            <a:r>
              <a:rPr lang="en-US" sz="2000" b="1" kern="1200" dirty="0" err="1">
                <a:solidFill>
                  <a:srgbClr val="FFFFFF"/>
                </a:solidFill>
                <a:latin typeface="+mj-lt"/>
                <a:ea typeface="+mj-ea"/>
                <a:cs typeface="+mj-cs"/>
              </a:rPr>
              <a:t>adversaires</a:t>
            </a:r>
            <a:r>
              <a:rPr lang="en-US" sz="2000" b="1" kern="1200" dirty="0">
                <a:solidFill>
                  <a:srgbClr val="FFFFFF"/>
                </a:solidFill>
                <a:latin typeface="+mj-lt"/>
                <a:ea typeface="+mj-ea"/>
                <a:cs typeface="+mj-cs"/>
              </a:rPr>
              <a:t>, </a:t>
            </a:r>
            <a:r>
              <a:rPr lang="en-US" sz="2000" b="1" kern="1200" dirty="0" err="1">
                <a:solidFill>
                  <a:srgbClr val="FFFFFF"/>
                </a:solidFill>
                <a:latin typeface="+mj-lt"/>
                <a:ea typeface="+mj-ea"/>
                <a:cs typeface="+mj-cs"/>
              </a:rPr>
              <a:t>partenaires</a:t>
            </a:r>
            <a:r>
              <a:rPr lang="en-US" sz="2000" b="1" kern="1200" dirty="0">
                <a:solidFill>
                  <a:srgbClr val="FFFFFF"/>
                </a:solidFill>
                <a:latin typeface="+mj-lt"/>
                <a:ea typeface="+mj-ea"/>
                <a:cs typeface="+mj-cs"/>
              </a:rPr>
              <a:t>…).</a:t>
            </a:r>
            <a:br>
              <a:rPr lang="en-US" sz="2000" b="1" kern="1200" dirty="0">
                <a:solidFill>
                  <a:srgbClr val="FFFFFF"/>
                </a:solidFill>
                <a:latin typeface="+mj-lt"/>
                <a:ea typeface="+mj-ea"/>
                <a:cs typeface="+mj-cs"/>
              </a:rPr>
            </a:br>
            <a:r>
              <a:rPr lang="en-US" sz="2000" kern="1200" dirty="0" err="1">
                <a:solidFill>
                  <a:srgbClr val="FFFFFF"/>
                </a:solidFill>
                <a:latin typeface="+mj-lt"/>
                <a:ea typeface="+mj-ea"/>
                <a:cs typeface="+mj-cs"/>
              </a:rPr>
              <a:t>Organiser</a:t>
            </a:r>
            <a:r>
              <a:rPr lang="en-US" sz="2000" kern="1200" dirty="0">
                <a:solidFill>
                  <a:srgbClr val="FFFFFF"/>
                </a:solidFill>
                <a:latin typeface="+mj-lt"/>
                <a:ea typeface="+mj-ea"/>
                <a:cs typeface="+mj-cs"/>
              </a:rPr>
              <a:t> </a:t>
            </a:r>
            <a:r>
              <a:rPr lang="en-US" sz="2000" kern="1200" dirty="0" err="1">
                <a:solidFill>
                  <a:srgbClr val="FFFFFF"/>
                </a:solidFill>
                <a:latin typeface="+mj-lt"/>
                <a:ea typeface="+mj-ea"/>
                <a:cs typeface="+mj-cs"/>
              </a:rPr>
              <a:t>ses</a:t>
            </a:r>
            <a:r>
              <a:rPr lang="en-US" sz="2000" kern="1200" dirty="0">
                <a:solidFill>
                  <a:srgbClr val="FFFFFF"/>
                </a:solidFill>
                <a:latin typeface="+mj-lt"/>
                <a:ea typeface="+mj-ea"/>
                <a:cs typeface="+mj-cs"/>
              </a:rPr>
              <a:t> </a:t>
            </a:r>
            <a:r>
              <a:rPr lang="en-US" sz="2000" b="1" kern="1200" dirty="0" err="1">
                <a:solidFill>
                  <a:srgbClr val="FFFFFF"/>
                </a:solidFill>
                <a:latin typeface="+mj-lt"/>
                <a:ea typeface="+mj-ea"/>
                <a:cs typeface="+mj-cs"/>
              </a:rPr>
              <a:t>déplacements</a:t>
            </a:r>
            <a:r>
              <a:rPr lang="en-US" sz="2000" kern="1200" dirty="0">
                <a:solidFill>
                  <a:srgbClr val="FFFFFF"/>
                </a:solidFill>
                <a:latin typeface="+mj-lt"/>
                <a:ea typeface="+mj-ea"/>
                <a:cs typeface="+mj-cs"/>
              </a:rPr>
              <a:t> et </a:t>
            </a:r>
            <a:r>
              <a:rPr lang="en-US" sz="2000" b="1" kern="1200" dirty="0" err="1">
                <a:solidFill>
                  <a:srgbClr val="FF0000"/>
                </a:solidFill>
                <a:latin typeface="+mj-lt"/>
                <a:ea typeface="+mj-ea"/>
                <a:cs typeface="+mj-cs"/>
              </a:rPr>
              <a:t>doser</a:t>
            </a:r>
            <a:r>
              <a:rPr lang="en-US" sz="2000" b="1" kern="1200" dirty="0">
                <a:solidFill>
                  <a:srgbClr val="FF0000"/>
                </a:solidFill>
                <a:latin typeface="+mj-lt"/>
                <a:ea typeface="+mj-ea"/>
                <a:cs typeface="+mj-cs"/>
              </a:rPr>
              <a:t> la frappe </a:t>
            </a:r>
            <a:r>
              <a:rPr lang="en-US" sz="2000" kern="1200" dirty="0">
                <a:solidFill>
                  <a:srgbClr val="FFFFFF"/>
                </a:solidFill>
                <a:latin typeface="+mj-lt"/>
                <a:ea typeface="+mj-ea"/>
                <a:cs typeface="+mj-cs"/>
              </a:rPr>
              <a:t>de </a:t>
            </a:r>
            <a:r>
              <a:rPr lang="en-US" sz="2000" kern="1200" dirty="0" err="1">
                <a:solidFill>
                  <a:srgbClr val="FFFFFF"/>
                </a:solidFill>
                <a:latin typeface="+mj-lt"/>
                <a:ea typeface="+mj-ea"/>
                <a:cs typeface="+mj-cs"/>
              </a:rPr>
              <a:t>balle</a:t>
            </a:r>
            <a:br>
              <a:rPr lang="en-US" sz="2000" kern="1200" dirty="0">
                <a:solidFill>
                  <a:srgbClr val="FFFFFF"/>
                </a:solidFill>
                <a:latin typeface="+mj-lt"/>
                <a:ea typeface="+mj-ea"/>
                <a:cs typeface="+mj-cs"/>
              </a:rPr>
            </a:br>
            <a:r>
              <a:rPr lang="en-US" sz="2000" kern="1200" dirty="0">
                <a:solidFill>
                  <a:srgbClr val="FFFFFF"/>
                </a:solidFill>
                <a:latin typeface="+mj-lt"/>
                <a:ea typeface="+mj-ea"/>
                <a:cs typeface="+mj-cs"/>
              </a:rPr>
              <a:t> </a:t>
            </a:r>
          </a:p>
          <a:p>
            <a:pPr algn="l"/>
            <a:r>
              <a:rPr lang="en-US" sz="2000" kern="1200" dirty="0">
                <a:solidFill>
                  <a:srgbClr val="FFFFFF"/>
                </a:solidFill>
                <a:latin typeface="+mj-lt"/>
                <a:ea typeface="+mj-ea"/>
                <a:cs typeface="+mj-cs"/>
              </a:rPr>
              <a:t>Augmentation du volume de </a:t>
            </a:r>
            <a:r>
              <a:rPr lang="en-US" sz="2000" b="1" kern="1200" dirty="0">
                <a:solidFill>
                  <a:srgbClr val="FF0000"/>
                </a:solidFill>
                <a:latin typeface="+mj-lt"/>
                <a:ea typeface="+mj-ea"/>
                <a:cs typeface="+mj-cs"/>
              </a:rPr>
              <a:t>manipulation du </a:t>
            </a:r>
            <a:r>
              <a:rPr lang="en-US" sz="2000" b="1" kern="1200" dirty="0" err="1">
                <a:solidFill>
                  <a:srgbClr val="FF0000"/>
                </a:solidFill>
                <a:latin typeface="+mj-lt"/>
                <a:ea typeface="+mj-ea"/>
                <a:cs typeface="+mj-cs"/>
              </a:rPr>
              <a:t>ballon</a:t>
            </a:r>
            <a:r>
              <a:rPr lang="en-US" sz="2000" b="1" kern="1200" dirty="0">
                <a:solidFill>
                  <a:srgbClr val="FF0000"/>
                </a:solidFill>
                <a:latin typeface="+mj-lt"/>
                <a:ea typeface="+mj-ea"/>
                <a:cs typeface="+mj-cs"/>
              </a:rPr>
              <a:t> </a:t>
            </a:r>
            <a:r>
              <a:rPr lang="en-US" sz="2000" kern="1200" dirty="0">
                <a:solidFill>
                  <a:srgbClr val="FFFFFF"/>
                </a:solidFill>
                <a:latin typeface="+mj-lt"/>
                <a:ea typeface="+mj-ea"/>
                <a:cs typeface="+mj-cs"/>
              </a:rPr>
              <a:t>(Augmentation du </a:t>
            </a:r>
            <a:r>
              <a:rPr lang="en-US" sz="2000" b="1" kern="1200" dirty="0" err="1">
                <a:solidFill>
                  <a:srgbClr val="FFFFFF"/>
                </a:solidFill>
                <a:latin typeface="+mj-lt"/>
                <a:ea typeface="+mj-ea"/>
                <a:cs typeface="+mj-cs"/>
              </a:rPr>
              <a:t>nombre</a:t>
            </a:r>
            <a:r>
              <a:rPr lang="en-US" sz="2000" b="1" kern="1200" dirty="0">
                <a:solidFill>
                  <a:srgbClr val="FFFFFF"/>
                </a:solidFill>
                <a:latin typeface="+mj-lt"/>
                <a:ea typeface="+mj-ea"/>
                <a:cs typeface="+mj-cs"/>
              </a:rPr>
              <a:t> et de la </a:t>
            </a:r>
            <a:r>
              <a:rPr lang="en-US" sz="2000" b="1" kern="1200" dirty="0" err="1">
                <a:solidFill>
                  <a:srgbClr val="FF0000"/>
                </a:solidFill>
                <a:latin typeface="+mj-lt"/>
                <a:ea typeface="+mj-ea"/>
                <a:cs typeface="+mj-cs"/>
              </a:rPr>
              <a:t>variété</a:t>
            </a:r>
            <a:r>
              <a:rPr lang="en-US" sz="2000" b="1" kern="1200" dirty="0">
                <a:solidFill>
                  <a:srgbClr val="FF0000"/>
                </a:solidFill>
                <a:latin typeface="+mj-lt"/>
                <a:ea typeface="+mj-ea"/>
                <a:cs typeface="+mj-cs"/>
              </a:rPr>
              <a:t> des </a:t>
            </a:r>
            <a:r>
              <a:rPr lang="en-US" sz="2000" b="1" kern="1200" dirty="0" err="1">
                <a:solidFill>
                  <a:srgbClr val="FF0000"/>
                </a:solidFill>
                <a:latin typeface="+mj-lt"/>
                <a:ea typeface="+mj-ea"/>
                <a:cs typeface="+mj-cs"/>
              </a:rPr>
              <a:t>trajectoires</a:t>
            </a:r>
            <a:r>
              <a:rPr lang="en-US" sz="2000" kern="1200" dirty="0">
                <a:solidFill>
                  <a:srgbClr val="FFFFFF"/>
                </a:solidFill>
                <a:latin typeface="+mj-lt"/>
                <a:ea typeface="+mj-ea"/>
                <a:cs typeface="+mj-cs"/>
              </a:rPr>
              <a:t>, des </a:t>
            </a:r>
            <a:r>
              <a:rPr lang="en-US" sz="2000" b="1" kern="1200" dirty="0">
                <a:solidFill>
                  <a:srgbClr val="FF0000"/>
                </a:solidFill>
                <a:latin typeface="+mj-lt"/>
                <a:ea typeface="+mj-ea"/>
                <a:cs typeface="+mj-cs"/>
              </a:rPr>
              <a:t>surfaces de </a:t>
            </a:r>
            <a:r>
              <a:rPr lang="en-US" sz="2000" b="1" kern="1200" dirty="0" err="1">
                <a:solidFill>
                  <a:srgbClr val="FF0000"/>
                </a:solidFill>
                <a:latin typeface="+mj-lt"/>
                <a:ea typeface="+mj-ea"/>
                <a:cs typeface="+mj-cs"/>
              </a:rPr>
              <a:t>contact</a:t>
            </a:r>
            <a:r>
              <a:rPr lang="en-US" sz="2000" kern="1200" dirty="0" err="1">
                <a:solidFill>
                  <a:srgbClr val="FFFFFF"/>
                </a:solidFill>
                <a:latin typeface="+mj-lt"/>
                <a:ea typeface="+mj-ea"/>
                <a:cs typeface="+mj-cs"/>
              </a:rPr>
              <a:t>,des</a:t>
            </a:r>
            <a:r>
              <a:rPr lang="en-US" sz="2000" kern="1200" dirty="0">
                <a:solidFill>
                  <a:srgbClr val="FFFFFF"/>
                </a:solidFill>
                <a:latin typeface="+mj-lt"/>
                <a:ea typeface="+mj-ea"/>
                <a:cs typeface="+mj-cs"/>
              </a:rPr>
              <a:t> actions sur le </a:t>
            </a:r>
            <a:r>
              <a:rPr lang="en-US" sz="2000" kern="1200" dirty="0" err="1">
                <a:solidFill>
                  <a:srgbClr val="FFFFFF"/>
                </a:solidFill>
                <a:latin typeface="+mj-lt"/>
                <a:ea typeface="+mj-ea"/>
                <a:cs typeface="+mj-cs"/>
              </a:rPr>
              <a:t>ballon</a:t>
            </a:r>
            <a:r>
              <a:rPr lang="en-US" sz="2000" kern="1200" dirty="0">
                <a:solidFill>
                  <a:srgbClr val="FFFFFF"/>
                </a:solidFill>
                <a:latin typeface="+mj-lt"/>
                <a:ea typeface="+mj-ea"/>
                <a:cs typeface="+mj-cs"/>
              </a:rPr>
              <a:t>)</a:t>
            </a:r>
            <a:br>
              <a:rPr lang="en-US" sz="2000" kern="1200" dirty="0">
                <a:solidFill>
                  <a:srgbClr val="FFFFFF"/>
                </a:solidFill>
                <a:latin typeface="+mj-lt"/>
                <a:ea typeface="+mj-ea"/>
                <a:cs typeface="+mj-cs"/>
              </a:rPr>
            </a:br>
            <a:endParaRPr lang="en-US" sz="2000" kern="1200" dirty="0">
              <a:solidFill>
                <a:srgbClr val="FFFFFF"/>
              </a:solidFill>
              <a:latin typeface="+mj-lt"/>
              <a:ea typeface="+mj-ea"/>
              <a:cs typeface="+mj-cs"/>
            </a:endParaRPr>
          </a:p>
          <a:p>
            <a:pPr algn="l"/>
            <a:r>
              <a:rPr lang="en-US" sz="2000" kern="1200" dirty="0">
                <a:solidFill>
                  <a:srgbClr val="FFFFFF"/>
                </a:solidFill>
                <a:latin typeface="+mj-lt"/>
                <a:ea typeface="+mj-ea"/>
                <a:cs typeface="+mj-cs"/>
              </a:rPr>
              <a:t>Dissociation </a:t>
            </a:r>
            <a:r>
              <a:rPr lang="en-US" sz="2000" kern="1200" dirty="0" err="1">
                <a:solidFill>
                  <a:srgbClr val="FFFFFF"/>
                </a:solidFill>
                <a:latin typeface="+mj-lt"/>
                <a:ea typeface="+mj-ea"/>
                <a:cs typeface="+mj-cs"/>
              </a:rPr>
              <a:t>segmentaire</a:t>
            </a:r>
            <a:r>
              <a:rPr lang="en-US" sz="2000" kern="1200" dirty="0">
                <a:solidFill>
                  <a:srgbClr val="FFFFFF"/>
                </a:solidFill>
                <a:latin typeface="+mj-lt"/>
                <a:ea typeface="+mj-ea"/>
                <a:cs typeface="+mj-cs"/>
              </a:rPr>
              <a:t> et </a:t>
            </a:r>
            <a:r>
              <a:rPr lang="en-US" sz="2000" kern="1200" dirty="0" err="1">
                <a:solidFill>
                  <a:srgbClr val="FFFFFF"/>
                </a:solidFill>
                <a:latin typeface="+mj-lt"/>
                <a:ea typeface="+mj-ea"/>
                <a:cs typeface="+mj-cs"/>
              </a:rPr>
              <a:t>latéralisation</a:t>
            </a:r>
            <a:r>
              <a:rPr lang="en-US" sz="2000" kern="1200" dirty="0">
                <a:solidFill>
                  <a:srgbClr val="FFFFFF"/>
                </a:solidFill>
                <a:latin typeface="+mj-lt"/>
                <a:ea typeface="+mj-ea"/>
                <a:cs typeface="+mj-cs"/>
              </a:rPr>
              <a:t> (</a:t>
            </a:r>
            <a:r>
              <a:rPr lang="en-US" sz="2000" b="1" kern="1200" dirty="0" err="1">
                <a:solidFill>
                  <a:srgbClr val="FF0000"/>
                </a:solidFill>
                <a:latin typeface="+mj-lt"/>
                <a:ea typeface="+mj-ea"/>
                <a:cs typeface="+mj-cs"/>
              </a:rPr>
              <a:t>n’utiliser</a:t>
            </a:r>
            <a:r>
              <a:rPr lang="en-US" sz="2000" b="1" kern="1200" dirty="0">
                <a:solidFill>
                  <a:srgbClr val="FF0000"/>
                </a:solidFill>
                <a:latin typeface="+mj-lt"/>
                <a:ea typeface="+mj-ea"/>
                <a:cs typeface="+mj-cs"/>
              </a:rPr>
              <a:t> les parties du corps </a:t>
            </a:r>
            <a:r>
              <a:rPr lang="en-US" sz="2000" b="1" kern="1200" dirty="0" err="1">
                <a:solidFill>
                  <a:srgbClr val="FF0000"/>
                </a:solidFill>
                <a:latin typeface="+mj-lt"/>
                <a:ea typeface="+mj-ea"/>
                <a:cs typeface="+mj-cs"/>
              </a:rPr>
              <a:t>nécessaires</a:t>
            </a:r>
            <a:r>
              <a:rPr lang="en-US" sz="2000" b="1" kern="1200" dirty="0">
                <a:solidFill>
                  <a:srgbClr val="FFFFFF"/>
                </a:solidFill>
                <a:latin typeface="+mj-lt"/>
                <a:ea typeface="+mj-ea"/>
                <a:cs typeface="+mj-cs"/>
              </a:rPr>
              <a:t> </a:t>
            </a:r>
            <a:r>
              <a:rPr lang="en-US" sz="2000" kern="1200" dirty="0">
                <a:solidFill>
                  <a:srgbClr val="FFFFFF"/>
                </a:solidFill>
                <a:latin typeface="+mj-lt"/>
                <a:ea typeface="+mj-ea"/>
                <a:cs typeface="+mj-cs"/>
              </a:rPr>
              <a:t>à </a:t>
            </a:r>
            <a:r>
              <a:rPr lang="en-US" sz="2000" kern="1200" dirty="0" err="1">
                <a:solidFill>
                  <a:srgbClr val="FFFFFF"/>
                </a:solidFill>
                <a:latin typeface="+mj-lt"/>
                <a:ea typeface="+mj-ea"/>
                <a:cs typeface="+mj-cs"/>
              </a:rPr>
              <a:t>l’action</a:t>
            </a:r>
            <a:r>
              <a:rPr lang="en-US" sz="2000" dirty="0">
                <a:solidFill>
                  <a:srgbClr val="FFFFFF"/>
                </a:solidFill>
                <a:latin typeface="+mj-lt"/>
                <a:ea typeface="+mj-ea"/>
                <a:cs typeface="+mj-cs"/>
              </a:rPr>
              <a:t> </a:t>
            </a:r>
            <a:r>
              <a:rPr lang="en-US" sz="2000" kern="1200" dirty="0">
                <a:solidFill>
                  <a:srgbClr val="FFFFFF"/>
                </a:solidFill>
                <a:latin typeface="+mj-lt"/>
                <a:ea typeface="+mj-ea"/>
                <a:cs typeface="+mj-cs"/>
              </a:rPr>
              <a:t>pour </a:t>
            </a:r>
            <a:r>
              <a:rPr lang="en-US" sz="2000" kern="1200" dirty="0" err="1">
                <a:solidFill>
                  <a:srgbClr val="FFFFFF"/>
                </a:solidFill>
                <a:latin typeface="+mj-lt"/>
                <a:ea typeface="+mj-ea"/>
                <a:cs typeface="+mj-cs"/>
              </a:rPr>
              <a:t>agir</a:t>
            </a:r>
            <a:r>
              <a:rPr lang="en-US" sz="2000" kern="1200" dirty="0">
                <a:solidFill>
                  <a:srgbClr val="FFFFFF"/>
                </a:solidFill>
                <a:latin typeface="+mj-lt"/>
                <a:ea typeface="+mj-ea"/>
                <a:cs typeface="+mj-cs"/>
              </a:rPr>
              <a:t> avec </a:t>
            </a:r>
            <a:r>
              <a:rPr lang="en-US" sz="2000" b="1" kern="1200" dirty="0">
                <a:solidFill>
                  <a:srgbClr val="FF0000"/>
                </a:solidFill>
                <a:latin typeface="+mj-lt"/>
                <a:ea typeface="+mj-ea"/>
                <a:cs typeface="+mj-cs"/>
              </a:rPr>
              <a:t>ECONOMIE et PRECISION</a:t>
            </a:r>
            <a:r>
              <a:rPr lang="en-US" sz="2000" kern="1200" dirty="0">
                <a:solidFill>
                  <a:srgbClr val="FFFFFF"/>
                </a:solidFill>
                <a:latin typeface="+mj-lt"/>
                <a:ea typeface="+mj-ea"/>
                <a:cs typeface="+mj-cs"/>
              </a:rPr>
              <a:t>.(</a:t>
            </a:r>
            <a:r>
              <a:rPr lang="en-US" sz="2000" kern="1200" dirty="0" err="1">
                <a:solidFill>
                  <a:srgbClr val="FFFFFF"/>
                </a:solidFill>
                <a:latin typeface="+mj-lt"/>
                <a:ea typeface="+mj-ea"/>
                <a:cs typeface="+mj-cs"/>
              </a:rPr>
              <a:t>éviter</a:t>
            </a:r>
            <a:r>
              <a:rPr lang="en-US" sz="2000" kern="1200" dirty="0">
                <a:solidFill>
                  <a:srgbClr val="FFFFFF"/>
                </a:solidFill>
                <a:latin typeface="+mj-lt"/>
                <a:ea typeface="+mj-ea"/>
                <a:cs typeface="+mj-cs"/>
              </a:rPr>
              <a:t> les </a:t>
            </a:r>
            <a:r>
              <a:rPr lang="en-US" sz="2000" kern="1200" dirty="0" err="1">
                <a:solidFill>
                  <a:srgbClr val="FFFFFF"/>
                </a:solidFill>
                <a:latin typeface="+mj-lt"/>
                <a:ea typeface="+mj-ea"/>
                <a:cs typeface="+mj-cs"/>
              </a:rPr>
              <a:t>gestes</a:t>
            </a:r>
            <a:r>
              <a:rPr lang="en-US" sz="2000" kern="1200" dirty="0">
                <a:solidFill>
                  <a:srgbClr val="FFFFFF"/>
                </a:solidFill>
                <a:latin typeface="+mj-lt"/>
                <a:ea typeface="+mj-ea"/>
                <a:cs typeface="+mj-cs"/>
              </a:rPr>
              <a:t> parasites); </a:t>
            </a:r>
            <a:r>
              <a:rPr lang="en-US" sz="2000" b="1" kern="1200" dirty="0">
                <a:solidFill>
                  <a:srgbClr val="FF0000"/>
                </a:solidFill>
                <a:latin typeface="+mj-lt"/>
                <a:ea typeface="+mj-ea"/>
                <a:cs typeface="+mj-cs"/>
              </a:rPr>
              <a:t>segment droit ou/et gauche.</a:t>
            </a:r>
            <a:br>
              <a:rPr lang="en-US" sz="2000" b="1" kern="1200" dirty="0">
                <a:solidFill>
                  <a:srgbClr val="FF0000"/>
                </a:solidFill>
                <a:latin typeface="+mj-lt"/>
                <a:ea typeface="+mj-ea"/>
                <a:cs typeface="+mj-cs"/>
              </a:rPr>
            </a:br>
            <a:endParaRPr lang="en-US" sz="2000" b="1" kern="1200" dirty="0">
              <a:solidFill>
                <a:srgbClr val="FF0000"/>
              </a:solidFill>
              <a:latin typeface="+mj-lt"/>
              <a:ea typeface="+mj-ea"/>
              <a:cs typeface="+mj-cs"/>
            </a:endParaRPr>
          </a:p>
          <a:p>
            <a:pPr algn="l"/>
            <a:r>
              <a:rPr lang="en-US" sz="2000" kern="1200" dirty="0">
                <a:solidFill>
                  <a:srgbClr val="FFFFFF"/>
                </a:solidFill>
                <a:latin typeface="+mj-lt"/>
                <a:ea typeface="+mj-ea"/>
                <a:cs typeface="+mj-cs"/>
              </a:rPr>
              <a:t>Extension du champ </a:t>
            </a:r>
            <a:r>
              <a:rPr lang="en-US" sz="2000" kern="1200" dirty="0" err="1">
                <a:solidFill>
                  <a:srgbClr val="FFFFFF"/>
                </a:solidFill>
                <a:latin typeface="+mj-lt"/>
                <a:ea typeface="+mj-ea"/>
                <a:cs typeface="+mj-cs"/>
              </a:rPr>
              <a:t>perceptif</a:t>
            </a:r>
            <a:r>
              <a:rPr lang="en-US" sz="2000" kern="1200" dirty="0">
                <a:solidFill>
                  <a:srgbClr val="FFFFFF"/>
                </a:solidFill>
                <a:latin typeface="+mj-lt"/>
                <a:ea typeface="+mj-ea"/>
                <a:cs typeface="+mj-cs"/>
              </a:rPr>
              <a:t> (</a:t>
            </a:r>
            <a:r>
              <a:rPr lang="en-US" sz="2000" b="1" kern="1200" dirty="0">
                <a:solidFill>
                  <a:srgbClr val="FF0000"/>
                </a:solidFill>
                <a:latin typeface="+mj-lt"/>
                <a:ea typeface="+mj-ea"/>
                <a:cs typeface="+mj-cs"/>
              </a:rPr>
              <a:t>Passer </a:t>
            </a:r>
            <a:r>
              <a:rPr lang="en-US" sz="2000" b="1" kern="1200" dirty="0" err="1">
                <a:solidFill>
                  <a:srgbClr val="FF0000"/>
                </a:solidFill>
                <a:latin typeface="+mj-lt"/>
                <a:ea typeface="+mj-ea"/>
                <a:cs typeface="+mj-cs"/>
              </a:rPr>
              <a:t>d’une</a:t>
            </a:r>
            <a:r>
              <a:rPr lang="en-US" sz="2000" b="1" kern="1200" dirty="0">
                <a:solidFill>
                  <a:srgbClr val="FF0000"/>
                </a:solidFill>
                <a:latin typeface="+mj-lt"/>
                <a:ea typeface="+mj-ea"/>
                <a:cs typeface="+mj-cs"/>
              </a:rPr>
              <a:t> centration </a:t>
            </a:r>
            <a:r>
              <a:rPr lang="en-US" sz="2000" b="1" kern="1200" dirty="0" err="1">
                <a:solidFill>
                  <a:srgbClr val="FF0000"/>
                </a:solidFill>
                <a:latin typeface="+mj-lt"/>
                <a:ea typeface="+mj-ea"/>
                <a:cs typeface="+mj-cs"/>
              </a:rPr>
              <a:t>visuelle</a:t>
            </a:r>
            <a:r>
              <a:rPr lang="en-US" sz="2000" b="1" kern="1200" dirty="0">
                <a:solidFill>
                  <a:srgbClr val="FF0000"/>
                </a:solidFill>
                <a:latin typeface="+mj-lt"/>
                <a:ea typeface="+mj-ea"/>
                <a:cs typeface="+mj-cs"/>
              </a:rPr>
              <a:t> exclusive sur le </a:t>
            </a:r>
            <a:r>
              <a:rPr lang="en-US" sz="2000" b="1" kern="1200" dirty="0" err="1">
                <a:solidFill>
                  <a:srgbClr val="FF0000"/>
                </a:solidFill>
                <a:latin typeface="+mj-lt"/>
                <a:ea typeface="+mj-ea"/>
                <a:cs typeface="+mj-cs"/>
              </a:rPr>
              <a:t>ballon</a:t>
            </a:r>
            <a:r>
              <a:rPr lang="en-US" sz="2000" b="1" kern="1200" dirty="0">
                <a:solidFill>
                  <a:srgbClr val="FF0000"/>
                </a:solidFill>
                <a:latin typeface="+mj-lt"/>
                <a:ea typeface="+mj-ea"/>
                <a:cs typeface="+mj-cs"/>
              </a:rPr>
              <a:t> à la </a:t>
            </a:r>
            <a:r>
              <a:rPr lang="en-US" sz="2000" b="1" kern="1200" dirty="0" err="1">
                <a:solidFill>
                  <a:srgbClr val="FF0000"/>
                </a:solidFill>
                <a:latin typeface="+mj-lt"/>
                <a:ea typeface="+mj-ea"/>
                <a:cs typeface="+mj-cs"/>
              </a:rPr>
              <a:t>prise</a:t>
            </a:r>
            <a:r>
              <a:rPr lang="en-US" sz="2000" b="1" kern="1200" dirty="0">
                <a:solidFill>
                  <a:srgbClr val="FF0000"/>
                </a:solidFill>
                <a:latin typeface="+mj-lt"/>
                <a:ea typeface="+mj-ea"/>
                <a:cs typeface="+mj-cs"/>
              </a:rPr>
              <a:t> </a:t>
            </a:r>
            <a:r>
              <a:rPr lang="en-US" sz="2000" b="1" kern="1200" dirty="0" err="1">
                <a:solidFill>
                  <a:srgbClr val="FF0000"/>
                </a:solidFill>
                <a:latin typeface="+mj-lt"/>
                <a:ea typeface="+mj-ea"/>
                <a:cs typeface="+mj-cs"/>
              </a:rPr>
              <a:t>en</a:t>
            </a:r>
            <a:r>
              <a:rPr lang="en-US" sz="2000" b="1" kern="1200" dirty="0">
                <a:solidFill>
                  <a:srgbClr val="FF0000"/>
                </a:solidFill>
                <a:latin typeface="+mj-lt"/>
                <a:ea typeface="+mj-ea"/>
                <a:cs typeface="+mj-cs"/>
              </a:rPr>
              <a:t> </a:t>
            </a:r>
            <a:r>
              <a:rPr lang="en-US" sz="2000" b="1" kern="1200" dirty="0" err="1">
                <a:solidFill>
                  <a:srgbClr val="FF0000"/>
                </a:solidFill>
                <a:latin typeface="+mj-lt"/>
                <a:ea typeface="+mj-ea"/>
                <a:cs typeface="+mj-cs"/>
              </a:rPr>
              <a:t>compte</a:t>
            </a:r>
            <a:r>
              <a:rPr lang="en-US" sz="2000" b="1" kern="1200" dirty="0">
                <a:solidFill>
                  <a:srgbClr val="FF0000"/>
                </a:solidFill>
                <a:latin typeface="+mj-lt"/>
                <a:ea typeface="+mj-ea"/>
                <a:cs typeface="+mj-cs"/>
              </a:rPr>
              <a:t> </a:t>
            </a:r>
            <a:r>
              <a:rPr lang="en-US" sz="2000" b="1" kern="1200" dirty="0" err="1">
                <a:solidFill>
                  <a:srgbClr val="FF0000"/>
                </a:solidFill>
                <a:latin typeface="+mj-lt"/>
                <a:ea typeface="+mj-ea"/>
                <a:cs typeface="+mj-cs"/>
              </a:rPr>
              <a:t>d’autres</a:t>
            </a:r>
            <a:r>
              <a:rPr lang="en-US" sz="2000" b="1" kern="1200" dirty="0">
                <a:solidFill>
                  <a:srgbClr val="FF0000"/>
                </a:solidFill>
                <a:latin typeface="+mj-lt"/>
                <a:ea typeface="+mj-ea"/>
                <a:cs typeface="+mj-cs"/>
              </a:rPr>
              <a:t> </a:t>
            </a:r>
            <a:r>
              <a:rPr lang="en-US" sz="2000" b="1" kern="1200" dirty="0" err="1">
                <a:solidFill>
                  <a:srgbClr val="FF0000"/>
                </a:solidFill>
                <a:latin typeface="+mj-lt"/>
                <a:ea typeface="+mj-ea"/>
                <a:cs typeface="+mj-cs"/>
              </a:rPr>
              <a:t>paramètres</a:t>
            </a:r>
            <a:r>
              <a:rPr lang="en-US" sz="2000" b="1" kern="1200" dirty="0">
                <a:solidFill>
                  <a:srgbClr val="FF0000"/>
                </a:solidFill>
                <a:latin typeface="+mj-lt"/>
                <a:ea typeface="+mj-ea"/>
                <a:cs typeface="+mj-cs"/>
              </a:rPr>
              <a:t> </a:t>
            </a:r>
            <a:r>
              <a:rPr lang="en-US" sz="2000" kern="1200" dirty="0">
                <a:solidFill>
                  <a:srgbClr val="FFFFFF"/>
                </a:solidFill>
                <a:latin typeface="+mj-lt"/>
                <a:ea typeface="+mj-ea"/>
                <a:cs typeface="+mj-cs"/>
              </a:rPr>
              <a:t>(buts –terrain –</a:t>
            </a:r>
            <a:r>
              <a:rPr lang="en-US" sz="2000" kern="1200" dirty="0" err="1">
                <a:solidFill>
                  <a:srgbClr val="FFFFFF"/>
                </a:solidFill>
                <a:latin typeface="+mj-lt"/>
                <a:ea typeface="+mj-ea"/>
                <a:cs typeface="+mj-cs"/>
              </a:rPr>
              <a:t>adversaires</a:t>
            </a:r>
            <a:r>
              <a:rPr lang="en-US" sz="2000" kern="1200" dirty="0">
                <a:solidFill>
                  <a:srgbClr val="FFFFFF"/>
                </a:solidFill>
                <a:latin typeface="+mj-lt"/>
                <a:ea typeface="+mj-ea"/>
                <a:cs typeface="+mj-cs"/>
              </a:rPr>
              <a:t> –</a:t>
            </a:r>
            <a:r>
              <a:rPr lang="en-US" sz="2000" kern="1200" dirty="0" err="1">
                <a:solidFill>
                  <a:srgbClr val="FFFFFF"/>
                </a:solidFill>
                <a:latin typeface="+mj-lt"/>
                <a:ea typeface="+mj-ea"/>
                <a:cs typeface="+mj-cs"/>
              </a:rPr>
              <a:t>partenaires</a:t>
            </a:r>
            <a:r>
              <a:rPr lang="en-US" sz="2000" kern="1200" dirty="0">
                <a:solidFill>
                  <a:srgbClr val="FFFFFF"/>
                </a:solidFill>
                <a:latin typeface="+mj-lt"/>
                <a:ea typeface="+mj-ea"/>
                <a:cs typeface="+mj-cs"/>
              </a:rPr>
              <a:t>…) </a:t>
            </a:r>
            <a:r>
              <a:rPr lang="en-US" sz="2000" kern="1200" dirty="0" err="1">
                <a:solidFill>
                  <a:srgbClr val="FFFFFF"/>
                </a:solidFill>
                <a:latin typeface="+mj-lt"/>
                <a:ea typeface="+mj-ea"/>
                <a:cs typeface="+mj-cs"/>
              </a:rPr>
              <a:t>en</a:t>
            </a:r>
            <a:r>
              <a:rPr lang="en-US" sz="2000" kern="1200" dirty="0">
                <a:solidFill>
                  <a:srgbClr val="FFFFFF"/>
                </a:solidFill>
                <a:latin typeface="+mj-lt"/>
                <a:ea typeface="+mj-ea"/>
                <a:cs typeface="+mj-cs"/>
              </a:rPr>
              <a:t> </a:t>
            </a:r>
            <a:r>
              <a:rPr lang="en-US" sz="2000" kern="1200" dirty="0" err="1">
                <a:solidFill>
                  <a:srgbClr val="FFFFFF"/>
                </a:solidFill>
                <a:latin typeface="+mj-lt"/>
                <a:ea typeface="+mj-ea"/>
                <a:cs typeface="+mj-cs"/>
              </a:rPr>
              <a:t>développant</a:t>
            </a:r>
            <a:r>
              <a:rPr lang="en-US" sz="2000" kern="1200" dirty="0">
                <a:solidFill>
                  <a:srgbClr val="FFFFFF"/>
                </a:solidFill>
                <a:latin typeface="+mj-lt"/>
                <a:ea typeface="+mj-ea"/>
                <a:cs typeface="+mj-cs"/>
              </a:rPr>
              <a:t> : </a:t>
            </a:r>
            <a:r>
              <a:rPr lang="en-US" sz="2000" b="1" kern="1200" dirty="0" err="1">
                <a:solidFill>
                  <a:srgbClr val="FF0000"/>
                </a:solidFill>
                <a:latin typeface="+mj-lt"/>
                <a:ea typeface="+mj-ea"/>
                <a:cs typeface="+mj-cs"/>
              </a:rPr>
              <a:t>L’automatisation</a:t>
            </a:r>
            <a:r>
              <a:rPr lang="en-US" sz="2000" b="1" kern="1200" dirty="0">
                <a:solidFill>
                  <a:srgbClr val="FF0000"/>
                </a:solidFill>
                <a:latin typeface="+mj-lt"/>
                <a:ea typeface="+mj-ea"/>
                <a:cs typeface="+mj-cs"/>
              </a:rPr>
              <a:t> </a:t>
            </a:r>
            <a:r>
              <a:rPr lang="en-US" sz="2000" b="1" kern="1200" dirty="0" err="1">
                <a:solidFill>
                  <a:srgbClr val="FF0000"/>
                </a:solidFill>
                <a:latin typeface="+mj-lt"/>
                <a:ea typeface="+mj-ea"/>
                <a:cs typeface="+mj-cs"/>
              </a:rPr>
              <a:t>gestuelle</a:t>
            </a:r>
            <a:r>
              <a:rPr lang="en-US" sz="2000" b="1" kern="1200" dirty="0">
                <a:solidFill>
                  <a:srgbClr val="FF0000"/>
                </a:solidFill>
                <a:latin typeface="+mj-lt"/>
                <a:ea typeface="+mj-ea"/>
                <a:cs typeface="+mj-cs"/>
              </a:rPr>
              <a:t>, La vision </a:t>
            </a:r>
            <a:r>
              <a:rPr lang="en-US" sz="2000" b="1" kern="1200" dirty="0" err="1">
                <a:solidFill>
                  <a:srgbClr val="FF0000"/>
                </a:solidFill>
                <a:latin typeface="+mj-lt"/>
                <a:ea typeface="+mj-ea"/>
                <a:cs typeface="+mj-cs"/>
              </a:rPr>
              <a:t>périphérique</a:t>
            </a:r>
            <a:r>
              <a:rPr lang="en-US" sz="2000" b="1" kern="1200" dirty="0">
                <a:solidFill>
                  <a:srgbClr val="FF0000"/>
                </a:solidFill>
                <a:latin typeface="+mj-lt"/>
                <a:ea typeface="+mj-ea"/>
                <a:cs typeface="+mj-cs"/>
              </a:rPr>
              <a:t>, la dissociation regard/action</a:t>
            </a:r>
          </a:p>
          <a:p>
            <a:pPr algn="l"/>
            <a:br>
              <a:rPr lang="en-US" sz="2000" kern="1200" dirty="0">
                <a:solidFill>
                  <a:srgbClr val="FFFFFF"/>
                </a:solidFill>
                <a:latin typeface="+mj-lt"/>
                <a:ea typeface="+mj-ea"/>
                <a:cs typeface="+mj-cs"/>
              </a:rPr>
            </a:br>
            <a:br>
              <a:rPr lang="en-US" sz="2000" kern="1200" dirty="0">
                <a:solidFill>
                  <a:srgbClr val="FFFFFF"/>
                </a:solidFill>
                <a:latin typeface="+mj-lt"/>
                <a:ea typeface="+mj-ea"/>
                <a:cs typeface="+mj-cs"/>
              </a:rPr>
            </a:br>
            <a:r>
              <a:rPr lang="en-US" sz="2000" kern="1200" dirty="0">
                <a:solidFill>
                  <a:srgbClr val="FFFFFF"/>
                </a:solidFill>
                <a:latin typeface="+mj-lt"/>
                <a:ea typeface="+mj-ea"/>
                <a:cs typeface="+mj-cs"/>
              </a:rPr>
              <a:t>Coordination des actions (</a:t>
            </a:r>
            <a:r>
              <a:rPr lang="en-US" sz="2000" b="1" kern="1200" dirty="0">
                <a:solidFill>
                  <a:srgbClr val="FF0000"/>
                </a:solidFill>
                <a:latin typeface="+mj-lt"/>
                <a:ea typeface="+mj-ea"/>
                <a:cs typeface="+mj-cs"/>
              </a:rPr>
              <a:t>Passer de la succession </a:t>
            </a:r>
            <a:r>
              <a:rPr lang="en-US" sz="2000" b="1" kern="1200" dirty="0" err="1">
                <a:solidFill>
                  <a:srgbClr val="FF0000"/>
                </a:solidFill>
                <a:latin typeface="+mj-lt"/>
                <a:ea typeface="+mj-ea"/>
                <a:cs typeface="+mj-cs"/>
              </a:rPr>
              <a:t>d’actions</a:t>
            </a:r>
            <a:r>
              <a:rPr lang="en-US" sz="2000" b="1" kern="1200" dirty="0">
                <a:solidFill>
                  <a:srgbClr val="FF0000"/>
                </a:solidFill>
                <a:latin typeface="+mj-lt"/>
                <a:ea typeface="+mj-ea"/>
                <a:cs typeface="+mj-cs"/>
              </a:rPr>
              <a:t> …à un </a:t>
            </a:r>
            <a:r>
              <a:rPr lang="en-US" sz="2000" b="1" kern="1200" dirty="0" err="1">
                <a:solidFill>
                  <a:srgbClr val="FF0000"/>
                </a:solidFill>
                <a:latin typeface="+mj-lt"/>
                <a:ea typeface="+mj-ea"/>
                <a:cs typeface="+mj-cs"/>
              </a:rPr>
              <a:t>enchaînement</a:t>
            </a:r>
            <a:r>
              <a:rPr lang="en-US" sz="2000" b="1" kern="1200" dirty="0">
                <a:solidFill>
                  <a:srgbClr val="FF0000"/>
                </a:solidFill>
                <a:latin typeface="+mj-lt"/>
                <a:ea typeface="+mj-ea"/>
                <a:cs typeface="+mj-cs"/>
              </a:rPr>
              <a:t> </a:t>
            </a:r>
            <a:r>
              <a:rPr lang="en-US" sz="2000" b="1" kern="1200" dirty="0" err="1">
                <a:solidFill>
                  <a:srgbClr val="FF0000"/>
                </a:solidFill>
                <a:latin typeface="+mj-lt"/>
                <a:ea typeface="+mj-ea"/>
                <a:cs typeface="+mj-cs"/>
              </a:rPr>
              <a:t>fluide</a:t>
            </a:r>
            <a:r>
              <a:rPr lang="en-US" sz="2000" b="1" kern="1200" dirty="0">
                <a:solidFill>
                  <a:srgbClr val="FF0000"/>
                </a:solidFill>
                <a:latin typeface="+mj-lt"/>
                <a:ea typeface="+mj-ea"/>
                <a:cs typeface="+mj-cs"/>
              </a:rPr>
              <a:t>)</a:t>
            </a:r>
            <a:br>
              <a:rPr lang="en-US" sz="2000" b="1" kern="1200" dirty="0">
                <a:solidFill>
                  <a:srgbClr val="FF0000"/>
                </a:solidFill>
                <a:latin typeface="+mj-lt"/>
                <a:ea typeface="+mj-ea"/>
                <a:cs typeface="+mj-cs"/>
              </a:rPr>
            </a:br>
            <a:endParaRPr lang="en-US" sz="2000" b="1" kern="1200" dirty="0">
              <a:solidFill>
                <a:srgbClr val="FF0000"/>
              </a:solidFill>
              <a:latin typeface="+mj-lt"/>
              <a:ea typeface="+mj-ea"/>
              <a:cs typeface="+mj-cs"/>
            </a:endParaRPr>
          </a:p>
        </p:txBody>
      </p:sp>
      <p:cxnSp>
        <p:nvCxnSpPr>
          <p:cNvPr id="43" name="Straight Connector 42">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1262" y="3496322"/>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6" name="Image 5">
            <a:extLst>
              <a:ext uri="{FF2B5EF4-FFF2-40B4-BE49-F238E27FC236}">
                <a16:creationId xmlns:a16="http://schemas.microsoft.com/office/drawing/2014/main" id="{63EFB86A-945D-DF03-9B1C-BB2215A94C44}"/>
              </a:ext>
            </a:extLst>
          </p:cNvPr>
          <p:cNvPicPr>
            <a:picLocks noChangeAspect="1"/>
          </p:cNvPicPr>
          <p:nvPr/>
        </p:nvPicPr>
        <p:blipFill>
          <a:blip r:embed="rId2"/>
          <a:stretch>
            <a:fillRect/>
          </a:stretch>
        </p:blipFill>
        <p:spPr>
          <a:xfrm>
            <a:off x="8909873" y="2623931"/>
            <a:ext cx="3186366" cy="3720906"/>
          </a:xfrm>
          <a:prstGeom prst="rect">
            <a:avLst/>
          </a:prstGeom>
        </p:spPr>
      </p:pic>
      <p:sp>
        <p:nvSpPr>
          <p:cNvPr id="45"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20768" y="2295928"/>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47"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29518" y="2756007"/>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49"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8003" y="6344837"/>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
        <p:nvSpPr>
          <p:cNvPr id="4" name="Titre 1">
            <a:extLst>
              <a:ext uri="{FF2B5EF4-FFF2-40B4-BE49-F238E27FC236}">
                <a16:creationId xmlns:a16="http://schemas.microsoft.com/office/drawing/2014/main" id="{48204B3B-2AE9-5515-5614-7247D8CE95F9}"/>
              </a:ext>
            </a:extLst>
          </p:cNvPr>
          <p:cNvSpPr txBox="1">
            <a:spLocks/>
          </p:cNvSpPr>
          <p:nvPr/>
        </p:nvSpPr>
        <p:spPr>
          <a:xfrm>
            <a:off x="838200" y="346075"/>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bg1"/>
                </a:solidFill>
                <a:latin typeface="FFF Equipe" charset="0"/>
                <a:ea typeface="FFF Equipe" charset="0"/>
                <a:cs typeface="FFF Equipe" charset="0"/>
              </a:defRPr>
            </a:lvl1pPr>
          </a:lstStyle>
          <a:p>
            <a:endParaRPr lang="fr-FR" dirty="0"/>
          </a:p>
        </p:txBody>
      </p:sp>
    </p:spTree>
    <p:extLst>
      <p:ext uri="{BB962C8B-B14F-4D97-AF65-F5344CB8AC3E}">
        <p14:creationId xmlns:p14="http://schemas.microsoft.com/office/powerpoint/2010/main" val="749587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2A397E7-BF60-45B2-84C7-B074B76C37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2018-02-21 DETECTION U13 - Avenir Olympique Sportif Pontchatelain Football">
            <a:extLst>
              <a:ext uri="{FF2B5EF4-FFF2-40B4-BE49-F238E27FC236}">
                <a16:creationId xmlns:a16="http://schemas.microsoft.com/office/drawing/2014/main" id="{64E480F0-36E2-3F8E-E912-0E3B599D5777}"/>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22985" r="11863"/>
          <a:stretch/>
        </p:blipFill>
        <p:spPr bwMode="auto">
          <a:xfrm>
            <a:off x="4283902" y="8"/>
            <a:ext cx="7908098" cy="68579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F3E39FF-7458-6E12-EF61-D6A0C6E491A0}"/>
              </a:ext>
            </a:extLst>
          </p:cNvPr>
          <p:cNvSpPr>
            <a:spLocks noGrp="1"/>
          </p:cNvSpPr>
          <p:nvPr>
            <p:ph type="ctrTitle"/>
          </p:nvPr>
        </p:nvSpPr>
        <p:spPr>
          <a:xfrm>
            <a:off x="128586" y="-1"/>
            <a:ext cx="8011562" cy="7785099"/>
          </a:xfrm>
        </p:spPr>
        <p:txBody>
          <a:bodyPr vert="horz" lIns="91440" tIns="45720" rIns="91440" bIns="45720" rtlCol="0" anchor="b">
            <a:normAutofit fontScale="90000"/>
          </a:bodyPr>
          <a:lstStyle/>
          <a:p>
            <a:pPr algn="l"/>
            <a:r>
              <a:rPr lang="en-US" sz="2200" b="1" dirty="0">
                <a:latin typeface="+mj-lt"/>
                <a:ea typeface="+mj-ea"/>
                <a:cs typeface="+mj-cs"/>
              </a:rPr>
              <a:t>CAPACITÉ À UTILISER LE BALLON DANS LES DIFFÉRENTES PHASES DE JEU</a:t>
            </a:r>
            <a:br>
              <a:rPr lang="en-US" sz="1800" dirty="0">
                <a:latin typeface="+mj-lt"/>
                <a:ea typeface="+mj-ea"/>
                <a:cs typeface="+mj-cs"/>
              </a:rPr>
            </a:br>
            <a:br>
              <a:rPr lang="en-US" sz="1800" dirty="0">
                <a:latin typeface="+mj-lt"/>
                <a:ea typeface="+mj-ea"/>
                <a:cs typeface="+mj-cs"/>
              </a:rPr>
            </a:br>
            <a:r>
              <a:rPr lang="en-US" sz="1900" dirty="0" err="1">
                <a:latin typeface="+mj-lt"/>
                <a:ea typeface="+mj-ea"/>
                <a:cs typeface="+mj-cs"/>
              </a:rPr>
              <a:t>individuellement</a:t>
            </a:r>
            <a:r>
              <a:rPr lang="en-US" sz="1900" dirty="0">
                <a:latin typeface="+mj-lt"/>
                <a:ea typeface="+mj-ea"/>
                <a:cs typeface="+mj-cs"/>
              </a:rPr>
              <a:t> :</a:t>
            </a:r>
            <a:br>
              <a:rPr lang="en-US" sz="1900" dirty="0">
                <a:latin typeface="+mj-lt"/>
                <a:ea typeface="+mj-ea"/>
                <a:cs typeface="+mj-cs"/>
              </a:rPr>
            </a:br>
            <a:br>
              <a:rPr lang="en-US" sz="1900" dirty="0">
                <a:latin typeface="+mj-lt"/>
                <a:ea typeface="+mj-ea"/>
                <a:cs typeface="+mj-cs"/>
              </a:rPr>
            </a:br>
            <a:r>
              <a:rPr lang="en-US" sz="1900" dirty="0">
                <a:latin typeface="+mj-lt"/>
                <a:ea typeface="+mj-ea"/>
                <a:cs typeface="+mj-cs"/>
              </a:rPr>
              <a:t>-</a:t>
            </a:r>
            <a:r>
              <a:rPr lang="en-US" sz="1900" b="1" dirty="0" err="1">
                <a:solidFill>
                  <a:srgbClr val="FF0000"/>
                </a:solidFill>
                <a:latin typeface="+mj-lt"/>
                <a:ea typeface="+mj-ea"/>
                <a:cs typeface="+mj-cs"/>
              </a:rPr>
              <a:t>Jonglerie</a:t>
            </a:r>
            <a:r>
              <a:rPr lang="en-US" sz="1900" dirty="0">
                <a:latin typeface="+mj-lt"/>
                <a:ea typeface="+mj-ea"/>
                <a:cs typeface="+mj-cs"/>
              </a:rPr>
              <a:t> </a:t>
            </a:r>
            <a:r>
              <a:rPr lang="en-US" sz="1900" dirty="0" err="1">
                <a:latin typeface="+mj-lt"/>
                <a:ea typeface="+mj-ea"/>
                <a:cs typeface="+mj-cs"/>
              </a:rPr>
              <a:t>statique</a:t>
            </a:r>
            <a:r>
              <a:rPr lang="en-US" sz="1900" dirty="0">
                <a:latin typeface="+mj-lt"/>
                <a:ea typeface="+mj-ea"/>
                <a:cs typeface="+mj-cs"/>
              </a:rPr>
              <a:t> et </a:t>
            </a:r>
            <a:r>
              <a:rPr lang="en-US" sz="1900" dirty="0" err="1">
                <a:latin typeface="+mj-lt"/>
                <a:ea typeface="+mj-ea"/>
                <a:cs typeface="+mj-cs"/>
              </a:rPr>
              <a:t>en</a:t>
            </a:r>
            <a:r>
              <a:rPr lang="en-US" sz="1900" dirty="0">
                <a:latin typeface="+mj-lt"/>
                <a:ea typeface="+mj-ea"/>
                <a:cs typeface="+mj-cs"/>
              </a:rPr>
              <a:t> </a:t>
            </a:r>
            <a:r>
              <a:rPr lang="en-US" sz="1900" dirty="0" err="1">
                <a:latin typeface="+mj-lt"/>
                <a:ea typeface="+mj-ea"/>
                <a:cs typeface="+mj-cs"/>
              </a:rPr>
              <a:t>mouvement</a:t>
            </a:r>
            <a:br>
              <a:rPr lang="en-US" sz="1900" dirty="0">
                <a:latin typeface="+mj-lt"/>
                <a:ea typeface="+mj-ea"/>
                <a:cs typeface="+mj-cs"/>
              </a:rPr>
            </a:br>
            <a:r>
              <a:rPr lang="en-US" sz="1900" dirty="0">
                <a:latin typeface="+mj-lt"/>
                <a:ea typeface="+mj-ea"/>
                <a:cs typeface="+mj-cs"/>
              </a:rPr>
              <a:t>- </a:t>
            </a:r>
            <a:r>
              <a:rPr lang="en-US" sz="1900" b="1" dirty="0" err="1">
                <a:solidFill>
                  <a:srgbClr val="FF0000"/>
                </a:solidFill>
                <a:latin typeface="+mj-lt"/>
                <a:ea typeface="+mj-ea"/>
                <a:cs typeface="+mj-cs"/>
              </a:rPr>
              <a:t>Contrôler</a:t>
            </a:r>
            <a:r>
              <a:rPr lang="en-US" sz="1900" b="1" dirty="0">
                <a:solidFill>
                  <a:srgbClr val="FF0000"/>
                </a:solidFill>
                <a:latin typeface="+mj-lt"/>
                <a:ea typeface="+mj-ea"/>
                <a:cs typeface="+mj-cs"/>
              </a:rPr>
              <a:t> au sol le </a:t>
            </a:r>
            <a:r>
              <a:rPr lang="en-US" sz="1900" b="1" dirty="0" err="1">
                <a:solidFill>
                  <a:srgbClr val="FF0000"/>
                </a:solidFill>
                <a:latin typeface="+mj-lt"/>
                <a:ea typeface="+mj-ea"/>
                <a:cs typeface="+mj-cs"/>
              </a:rPr>
              <a:t>ballon</a:t>
            </a:r>
            <a:r>
              <a:rPr lang="en-US" sz="1900" b="1" dirty="0">
                <a:solidFill>
                  <a:srgbClr val="FF0000"/>
                </a:solidFill>
                <a:latin typeface="+mj-lt"/>
                <a:ea typeface="+mj-ea"/>
                <a:cs typeface="+mj-cs"/>
              </a:rPr>
              <a:t> et </a:t>
            </a:r>
            <a:r>
              <a:rPr lang="en-US" sz="1900" b="1" dirty="0" err="1">
                <a:solidFill>
                  <a:srgbClr val="FF0000"/>
                </a:solidFill>
                <a:latin typeface="+mj-lt"/>
                <a:ea typeface="+mj-ea"/>
                <a:cs typeface="+mj-cs"/>
              </a:rPr>
              <a:t>enchainer</a:t>
            </a:r>
            <a:r>
              <a:rPr lang="en-US" sz="1900" b="1" dirty="0">
                <a:solidFill>
                  <a:srgbClr val="FF0000"/>
                </a:solidFill>
                <a:latin typeface="+mj-lt"/>
                <a:ea typeface="+mj-ea"/>
                <a:cs typeface="+mj-cs"/>
              </a:rPr>
              <a:t> </a:t>
            </a:r>
            <a:r>
              <a:rPr lang="en-US" sz="1900" dirty="0">
                <a:latin typeface="+mj-lt"/>
                <a:ea typeface="+mj-ea"/>
                <a:cs typeface="+mj-cs"/>
              </a:rPr>
              <a:t>un </a:t>
            </a:r>
            <a:r>
              <a:rPr lang="en-US" sz="1900" dirty="0" err="1">
                <a:latin typeface="+mj-lt"/>
                <a:ea typeface="+mj-ea"/>
                <a:cs typeface="+mj-cs"/>
              </a:rPr>
              <a:t>geste</a:t>
            </a:r>
            <a:r>
              <a:rPr lang="en-US" sz="1900" dirty="0">
                <a:latin typeface="+mj-lt"/>
                <a:ea typeface="+mj-ea"/>
                <a:cs typeface="+mj-cs"/>
              </a:rPr>
              <a:t> le plus </a:t>
            </a:r>
            <a:r>
              <a:rPr lang="en-US" sz="1900" dirty="0" err="1">
                <a:latin typeface="+mj-lt"/>
                <a:ea typeface="+mj-ea"/>
                <a:cs typeface="+mj-cs"/>
              </a:rPr>
              <a:t>rapidement</a:t>
            </a:r>
            <a:r>
              <a:rPr lang="en-US" sz="1900" dirty="0">
                <a:latin typeface="+mj-lt"/>
                <a:ea typeface="+mj-ea"/>
                <a:cs typeface="+mj-cs"/>
              </a:rPr>
              <a:t> possible</a:t>
            </a:r>
            <a:br>
              <a:rPr lang="en-US" sz="1900" dirty="0">
                <a:latin typeface="+mj-lt"/>
                <a:ea typeface="+mj-ea"/>
                <a:cs typeface="+mj-cs"/>
              </a:rPr>
            </a:br>
            <a:r>
              <a:rPr lang="en-US" sz="1900" dirty="0">
                <a:latin typeface="+mj-lt"/>
                <a:ea typeface="+mj-ea"/>
                <a:cs typeface="+mj-cs"/>
              </a:rPr>
              <a:t>- Libération et </a:t>
            </a:r>
            <a:r>
              <a:rPr lang="en-US" sz="1900" dirty="0" err="1">
                <a:latin typeface="+mj-lt"/>
                <a:ea typeface="+mj-ea"/>
                <a:cs typeface="+mj-cs"/>
              </a:rPr>
              <a:t>prises</a:t>
            </a:r>
            <a:r>
              <a:rPr lang="en-US" sz="1900" dirty="0">
                <a:latin typeface="+mj-lt"/>
                <a:ea typeface="+mj-ea"/>
                <a:cs typeface="+mj-cs"/>
              </a:rPr>
              <a:t> </a:t>
            </a:r>
            <a:r>
              <a:rPr lang="en-US" sz="1900" dirty="0" err="1">
                <a:latin typeface="+mj-lt"/>
                <a:ea typeface="+mj-ea"/>
                <a:cs typeface="+mj-cs"/>
              </a:rPr>
              <a:t>d’espaces</a:t>
            </a:r>
            <a:r>
              <a:rPr lang="en-US" sz="1900" dirty="0">
                <a:latin typeface="+mj-lt"/>
                <a:ea typeface="+mj-ea"/>
                <a:cs typeface="+mj-cs"/>
              </a:rPr>
              <a:t>. </a:t>
            </a:r>
            <a:br>
              <a:rPr lang="en-US" sz="1900" dirty="0">
                <a:latin typeface="+mj-lt"/>
                <a:ea typeface="+mj-ea"/>
                <a:cs typeface="+mj-cs"/>
              </a:rPr>
            </a:br>
            <a:r>
              <a:rPr lang="en-US" sz="1900" dirty="0">
                <a:latin typeface="+mj-lt"/>
                <a:ea typeface="+mj-ea"/>
                <a:cs typeface="+mj-cs"/>
              </a:rPr>
              <a:t>- </a:t>
            </a:r>
            <a:r>
              <a:rPr lang="en-US" sz="1900" b="1" dirty="0" err="1">
                <a:solidFill>
                  <a:srgbClr val="FF0000"/>
                </a:solidFill>
                <a:latin typeface="+mj-lt"/>
                <a:ea typeface="+mj-ea"/>
                <a:cs typeface="+mj-cs"/>
              </a:rPr>
              <a:t>Conduire</a:t>
            </a:r>
            <a:r>
              <a:rPr lang="en-US" sz="1900" b="1" dirty="0">
                <a:solidFill>
                  <a:srgbClr val="FF0000"/>
                </a:solidFill>
                <a:latin typeface="+mj-lt"/>
                <a:ea typeface="+mj-ea"/>
                <a:cs typeface="+mj-cs"/>
              </a:rPr>
              <a:t> le </a:t>
            </a:r>
            <a:r>
              <a:rPr lang="en-US" sz="1900" b="1" dirty="0" err="1">
                <a:solidFill>
                  <a:srgbClr val="FF0000"/>
                </a:solidFill>
                <a:latin typeface="+mj-lt"/>
                <a:ea typeface="+mj-ea"/>
                <a:cs typeface="+mj-cs"/>
              </a:rPr>
              <a:t>ballon</a:t>
            </a:r>
            <a:r>
              <a:rPr lang="en-US" sz="1900" b="1" dirty="0">
                <a:solidFill>
                  <a:srgbClr val="FF0000"/>
                </a:solidFill>
                <a:latin typeface="+mj-lt"/>
                <a:ea typeface="+mj-ea"/>
                <a:cs typeface="+mj-cs"/>
              </a:rPr>
              <a:t> des 2 </a:t>
            </a:r>
            <a:r>
              <a:rPr lang="en-US" sz="1900" b="1" dirty="0" err="1">
                <a:solidFill>
                  <a:srgbClr val="FF0000"/>
                </a:solidFill>
                <a:latin typeface="+mj-lt"/>
                <a:ea typeface="+mj-ea"/>
                <a:cs typeface="+mj-cs"/>
              </a:rPr>
              <a:t>pieds</a:t>
            </a:r>
            <a:r>
              <a:rPr lang="en-US" sz="1900" b="1" dirty="0">
                <a:solidFill>
                  <a:srgbClr val="FF0000"/>
                </a:solidFill>
                <a:latin typeface="+mj-lt"/>
                <a:ea typeface="+mj-ea"/>
                <a:cs typeface="+mj-cs"/>
              </a:rPr>
              <a:t> , changer de </a:t>
            </a:r>
            <a:r>
              <a:rPr lang="en-US" sz="1900" b="1" dirty="0" err="1">
                <a:solidFill>
                  <a:srgbClr val="FF0000"/>
                </a:solidFill>
                <a:latin typeface="+mj-lt"/>
                <a:ea typeface="+mj-ea"/>
                <a:cs typeface="+mj-cs"/>
              </a:rPr>
              <a:t>rythme</a:t>
            </a:r>
            <a:r>
              <a:rPr lang="en-US" sz="1900" b="1" dirty="0">
                <a:solidFill>
                  <a:srgbClr val="FF0000"/>
                </a:solidFill>
                <a:latin typeface="+mj-lt"/>
                <a:ea typeface="+mj-ea"/>
                <a:cs typeface="+mj-cs"/>
              </a:rPr>
              <a:t> et de direction</a:t>
            </a:r>
            <a:br>
              <a:rPr lang="en-US" sz="1900" dirty="0">
                <a:latin typeface="+mj-lt"/>
                <a:ea typeface="+mj-ea"/>
                <a:cs typeface="+mj-cs"/>
              </a:rPr>
            </a:br>
            <a:r>
              <a:rPr lang="en-US" sz="1900" dirty="0">
                <a:latin typeface="+mj-lt"/>
                <a:ea typeface="+mj-ea"/>
                <a:cs typeface="+mj-cs"/>
              </a:rPr>
              <a:t>- </a:t>
            </a:r>
            <a:r>
              <a:rPr lang="en-US" sz="1900" dirty="0" err="1">
                <a:latin typeface="+mj-lt"/>
                <a:ea typeface="+mj-ea"/>
                <a:cs typeface="+mj-cs"/>
              </a:rPr>
              <a:t>Utilisation</a:t>
            </a:r>
            <a:r>
              <a:rPr lang="en-US" sz="1900" dirty="0">
                <a:latin typeface="+mj-lt"/>
                <a:ea typeface="+mj-ea"/>
                <a:cs typeface="+mj-cs"/>
              </a:rPr>
              <a:t> de la passe de retour</a:t>
            </a:r>
            <a:r>
              <a:rPr lang="en-US" sz="1900" dirty="0">
                <a:solidFill>
                  <a:srgbClr val="FF0000"/>
                </a:solidFill>
                <a:latin typeface="+mj-lt"/>
                <a:ea typeface="+mj-ea"/>
                <a:cs typeface="+mj-cs"/>
              </a:rPr>
              <a:t>.</a:t>
            </a:r>
            <a:r>
              <a:rPr lang="en-US" sz="1900" b="1" dirty="0">
                <a:solidFill>
                  <a:srgbClr val="FF0000"/>
                </a:solidFill>
                <a:latin typeface="+mj-lt"/>
                <a:ea typeface="+mj-ea"/>
                <a:cs typeface="+mj-cs"/>
              </a:rPr>
              <a:t>(ESPACE ARRIERE)</a:t>
            </a:r>
            <a:br>
              <a:rPr lang="en-US" sz="1900" dirty="0">
                <a:solidFill>
                  <a:srgbClr val="FF0000"/>
                </a:solidFill>
                <a:latin typeface="+mj-lt"/>
                <a:ea typeface="+mj-ea"/>
                <a:cs typeface="+mj-cs"/>
              </a:rPr>
            </a:br>
            <a:r>
              <a:rPr lang="en-US" sz="1900" dirty="0">
                <a:latin typeface="+mj-lt"/>
                <a:ea typeface="+mj-ea"/>
                <a:cs typeface="+mj-cs"/>
              </a:rPr>
              <a:t>- </a:t>
            </a:r>
            <a:r>
              <a:rPr lang="en-US" sz="1900" b="1" dirty="0">
                <a:solidFill>
                  <a:srgbClr val="FF0000"/>
                </a:solidFill>
                <a:latin typeface="+mj-lt"/>
                <a:ea typeface="+mj-ea"/>
                <a:cs typeface="+mj-cs"/>
              </a:rPr>
              <a:t>Orientation du corps </a:t>
            </a:r>
            <a:r>
              <a:rPr lang="en-US" sz="1900" dirty="0">
                <a:latin typeface="+mj-lt"/>
                <a:ea typeface="+mj-ea"/>
                <a:cs typeface="+mj-cs"/>
              </a:rPr>
              <a:t>et jeu </a:t>
            </a:r>
            <a:r>
              <a:rPr lang="en-US" sz="1900" dirty="0" err="1">
                <a:latin typeface="+mj-lt"/>
                <a:ea typeface="+mj-ea"/>
                <a:cs typeface="+mj-cs"/>
              </a:rPr>
              <a:t>vers</a:t>
            </a:r>
            <a:r>
              <a:rPr lang="en-US" sz="1900" dirty="0">
                <a:latin typeface="+mj-lt"/>
                <a:ea typeface="+mj-ea"/>
                <a:cs typeface="+mj-cs"/>
              </a:rPr>
              <a:t> </a:t>
            </a:r>
            <a:r>
              <a:rPr lang="en-US" sz="1900" dirty="0" err="1">
                <a:latin typeface="+mj-lt"/>
                <a:ea typeface="+mj-ea"/>
                <a:cs typeface="+mj-cs"/>
              </a:rPr>
              <a:t>l’avant</a:t>
            </a:r>
            <a:br>
              <a:rPr lang="en-US" sz="1900" dirty="0">
                <a:latin typeface="+mj-lt"/>
                <a:ea typeface="+mj-ea"/>
                <a:cs typeface="+mj-cs"/>
              </a:rPr>
            </a:br>
            <a:r>
              <a:rPr lang="en-US" sz="1900" dirty="0">
                <a:latin typeface="+mj-lt"/>
                <a:ea typeface="+mj-ea"/>
                <a:cs typeface="+mj-cs"/>
              </a:rPr>
              <a:t>- Se </a:t>
            </a:r>
            <a:r>
              <a:rPr lang="en-US" sz="1900" dirty="0" err="1">
                <a:latin typeface="+mj-lt"/>
                <a:ea typeface="+mj-ea"/>
                <a:cs typeface="+mj-cs"/>
              </a:rPr>
              <a:t>mettre</a:t>
            </a:r>
            <a:r>
              <a:rPr lang="en-US" sz="1900" dirty="0">
                <a:latin typeface="+mj-lt"/>
                <a:ea typeface="+mj-ea"/>
                <a:cs typeface="+mj-cs"/>
              </a:rPr>
              <a:t> dans </a:t>
            </a:r>
            <a:r>
              <a:rPr lang="en-US" sz="1900" b="1" dirty="0" err="1">
                <a:solidFill>
                  <a:srgbClr val="FF0000"/>
                </a:solidFill>
                <a:latin typeface="+mj-lt"/>
                <a:ea typeface="+mj-ea"/>
                <a:cs typeface="+mj-cs"/>
              </a:rPr>
              <a:t>l’intervalle</a:t>
            </a:r>
            <a:r>
              <a:rPr lang="en-US" sz="1900" b="1" dirty="0">
                <a:solidFill>
                  <a:srgbClr val="FF0000"/>
                </a:solidFill>
                <a:latin typeface="+mj-lt"/>
                <a:ea typeface="+mj-ea"/>
                <a:cs typeface="+mj-cs"/>
              </a:rPr>
              <a:t>.</a:t>
            </a:r>
            <a:br>
              <a:rPr lang="en-US" sz="1900" dirty="0">
                <a:latin typeface="+mj-lt"/>
                <a:ea typeface="+mj-ea"/>
                <a:cs typeface="+mj-cs"/>
              </a:rPr>
            </a:br>
            <a:r>
              <a:rPr lang="en-US" sz="1900" dirty="0">
                <a:latin typeface="+mj-lt"/>
                <a:ea typeface="+mj-ea"/>
                <a:cs typeface="+mj-cs"/>
              </a:rPr>
              <a:t>- </a:t>
            </a:r>
            <a:r>
              <a:rPr lang="en-US" sz="1900" dirty="0" err="1">
                <a:latin typeface="+mj-lt"/>
                <a:ea typeface="+mj-ea"/>
                <a:cs typeface="+mj-cs"/>
              </a:rPr>
              <a:t>Utiliser</a:t>
            </a:r>
            <a:r>
              <a:rPr lang="en-US" sz="1900" dirty="0">
                <a:latin typeface="+mj-lt"/>
                <a:ea typeface="+mj-ea"/>
                <a:cs typeface="+mj-cs"/>
              </a:rPr>
              <a:t> la bonne surface pour </a:t>
            </a:r>
            <a:r>
              <a:rPr lang="en-US" sz="1900" dirty="0" err="1">
                <a:latin typeface="+mj-lt"/>
                <a:ea typeface="+mj-ea"/>
                <a:cs typeface="+mj-cs"/>
              </a:rPr>
              <a:t>tirer</a:t>
            </a:r>
            <a:r>
              <a:rPr lang="en-US" sz="1900" dirty="0">
                <a:latin typeface="+mj-lt"/>
                <a:ea typeface="+mj-ea"/>
                <a:cs typeface="+mj-cs"/>
              </a:rPr>
              <a:t> </a:t>
            </a:r>
            <a:r>
              <a:rPr lang="en-US" sz="1900" b="1" dirty="0">
                <a:solidFill>
                  <a:srgbClr val="FF0000"/>
                </a:solidFill>
                <a:latin typeface="+mj-lt"/>
                <a:ea typeface="+mj-ea"/>
                <a:cs typeface="+mj-cs"/>
              </a:rPr>
              <a:t>(distance, angle)</a:t>
            </a:r>
            <a:br>
              <a:rPr lang="en-US" sz="1900" b="1" dirty="0">
                <a:solidFill>
                  <a:srgbClr val="FF0000"/>
                </a:solidFill>
                <a:latin typeface="+mj-lt"/>
                <a:ea typeface="+mj-ea"/>
                <a:cs typeface="+mj-cs"/>
              </a:rPr>
            </a:br>
            <a:r>
              <a:rPr lang="en-US" sz="1900" dirty="0">
                <a:latin typeface="+mj-lt"/>
                <a:ea typeface="+mj-ea"/>
                <a:cs typeface="+mj-cs"/>
              </a:rPr>
              <a:t>- </a:t>
            </a:r>
            <a:r>
              <a:rPr lang="en-US" sz="1900" b="1" dirty="0">
                <a:solidFill>
                  <a:srgbClr val="FF0000"/>
                </a:solidFill>
                <a:latin typeface="+mj-lt"/>
                <a:ea typeface="+mj-ea"/>
                <a:cs typeface="+mj-cs"/>
              </a:rPr>
              <a:t>Dribbler</a:t>
            </a:r>
            <a:r>
              <a:rPr lang="en-US" sz="1900" dirty="0">
                <a:latin typeface="+mj-lt"/>
                <a:ea typeface="+mj-ea"/>
                <a:cs typeface="+mj-cs"/>
              </a:rPr>
              <a:t> avec du </a:t>
            </a:r>
            <a:r>
              <a:rPr lang="en-US" sz="1900" b="1" dirty="0" err="1">
                <a:solidFill>
                  <a:srgbClr val="FF0000"/>
                </a:solidFill>
                <a:latin typeface="+mj-lt"/>
                <a:ea typeface="+mj-ea"/>
                <a:cs typeface="+mj-cs"/>
              </a:rPr>
              <a:t>rythme</a:t>
            </a:r>
            <a:br>
              <a:rPr lang="en-US" sz="1900" dirty="0">
                <a:latin typeface="+mj-lt"/>
                <a:ea typeface="+mj-ea"/>
                <a:cs typeface="+mj-cs"/>
              </a:rPr>
            </a:br>
            <a:br>
              <a:rPr lang="en-US" sz="1900" dirty="0">
                <a:latin typeface="+mj-lt"/>
                <a:ea typeface="+mj-ea"/>
                <a:cs typeface="+mj-cs"/>
              </a:rPr>
            </a:br>
            <a:r>
              <a:rPr lang="en-US" sz="1900" dirty="0">
                <a:latin typeface="+mj-lt"/>
                <a:ea typeface="+mj-ea"/>
                <a:cs typeface="+mj-cs"/>
              </a:rPr>
              <a:t>DEF : </a:t>
            </a:r>
            <a:r>
              <a:rPr lang="en-US" sz="1900" dirty="0" err="1">
                <a:latin typeface="+mj-lt"/>
                <a:ea typeface="+mj-ea"/>
                <a:cs typeface="+mj-cs"/>
              </a:rPr>
              <a:t>contrer</a:t>
            </a:r>
            <a:r>
              <a:rPr lang="en-US" sz="1900" dirty="0">
                <a:latin typeface="+mj-lt"/>
                <a:ea typeface="+mj-ea"/>
                <a:cs typeface="+mj-cs"/>
              </a:rPr>
              <a:t> un </a:t>
            </a:r>
            <a:r>
              <a:rPr lang="en-US" sz="1900" dirty="0" err="1">
                <a:latin typeface="+mj-lt"/>
                <a:ea typeface="+mj-ea"/>
                <a:cs typeface="+mj-cs"/>
              </a:rPr>
              <a:t>adversaire</a:t>
            </a:r>
            <a:r>
              <a:rPr lang="en-US" sz="1900" dirty="0">
                <a:latin typeface="+mj-lt"/>
                <a:ea typeface="+mj-ea"/>
                <a:cs typeface="+mj-cs"/>
              </a:rPr>
              <a:t>, </a:t>
            </a:r>
            <a:r>
              <a:rPr lang="en-US" sz="1900" dirty="0" err="1">
                <a:latin typeface="+mj-lt"/>
                <a:ea typeface="+mj-ea"/>
                <a:cs typeface="+mj-cs"/>
              </a:rPr>
              <a:t>intercepter</a:t>
            </a:r>
            <a:r>
              <a:rPr lang="en-US" sz="1900" dirty="0">
                <a:latin typeface="+mj-lt"/>
                <a:ea typeface="+mj-ea"/>
                <a:cs typeface="+mj-cs"/>
              </a:rPr>
              <a:t>, charger (jeu de corps)</a:t>
            </a:r>
            <a:br>
              <a:rPr lang="en-US" sz="1900" dirty="0">
                <a:latin typeface="+mj-lt"/>
                <a:ea typeface="+mj-ea"/>
                <a:cs typeface="+mj-cs"/>
              </a:rPr>
            </a:br>
            <a:br>
              <a:rPr lang="en-US" sz="1900" dirty="0">
                <a:latin typeface="+mj-lt"/>
                <a:ea typeface="+mj-ea"/>
                <a:cs typeface="+mj-cs"/>
              </a:rPr>
            </a:br>
            <a:br>
              <a:rPr lang="en-US" sz="1900" dirty="0">
                <a:latin typeface="+mj-lt"/>
                <a:ea typeface="+mj-ea"/>
                <a:cs typeface="+mj-cs"/>
              </a:rPr>
            </a:br>
            <a:r>
              <a:rPr lang="en-US" sz="1900" dirty="0" err="1">
                <a:latin typeface="+mj-lt"/>
                <a:ea typeface="+mj-ea"/>
                <a:cs typeface="+mj-cs"/>
              </a:rPr>
              <a:t>collectivement</a:t>
            </a:r>
            <a:r>
              <a:rPr lang="en-US" sz="1900" dirty="0">
                <a:latin typeface="+mj-lt"/>
                <a:ea typeface="+mj-ea"/>
                <a:cs typeface="+mj-cs"/>
              </a:rPr>
              <a:t> :</a:t>
            </a:r>
            <a:br>
              <a:rPr lang="en-US" sz="1900" dirty="0">
                <a:latin typeface="+mj-lt"/>
                <a:ea typeface="+mj-ea"/>
                <a:cs typeface="+mj-cs"/>
              </a:rPr>
            </a:br>
            <a:br>
              <a:rPr lang="en-US" sz="1900" dirty="0">
                <a:latin typeface="+mj-lt"/>
                <a:ea typeface="+mj-ea"/>
                <a:cs typeface="+mj-cs"/>
              </a:rPr>
            </a:br>
            <a:r>
              <a:rPr kumimoji="0" lang="en-US" sz="1900" b="0" i="0" u="none" strike="noStrike" cap="none" spc="0" normalizeH="0" baseline="0" noProof="0" dirty="0">
                <a:ln>
                  <a:noFill/>
                </a:ln>
                <a:effectLst/>
                <a:uLnTx/>
                <a:uFillTx/>
                <a:latin typeface="+mj-lt"/>
                <a:ea typeface="+mj-ea"/>
                <a:cs typeface="+mj-cs"/>
              </a:rPr>
              <a:t>- </a:t>
            </a:r>
            <a:r>
              <a:rPr lang="en-US" sz="1900" dirty="0" err="1">
                <a:latin typeface="+mj-lt"/>
                <a:ea typeface="+mj-ea"/>
                <a:cs typeface="+mj-cs"/>
              </a:rPr>
              <a:t>S’informer</a:t>
            </a:r>
            <a:r>
              <a:rPr lang="en-US" sz="1900" dirty="0">
                <a:latin typeface="+mj-lt"/>
                <a:ea typeface="+mj-ea"/>
                <a:cs typeface="+mj-cs"/>
              </a:rPr>
              <a:t> pour </a:t>
            </a:r>
            <a:r>
              <a:rPr lang="en-US" sz="1900" dirty="0" err="1">
                <a:latin typeface="+mj-lt"/>
                <a:ea typeface="+mj-ea"/>
                <a:cs typeface="+mj-cs"/>
              </a:rPr>
              <a:t>décider</a:t>
            </a:r>
            <a:r>
              <a:rPr lang="en-US" sz="1900" dirty="0">
                <a:latin typeface="+mj-lt"/>
                <a:ea typeface="+mj-ea"/>
                <a:cs typeface="+mj-cs"/>
              </a:rPr>
              <a:t> </a:t>
            </a:r>
            <a:r>
              <a:rPr lang="en-US" sz="1900" dirty="0" err="1">
                <a:latin typeface="+mj-lt"/>
                <a:ea typeface="+mj-ea"/>
                <a:cs typeface="+mj-cs"/>
              </a:rPr>
              <a:t>rapidement</a:t>
            </a:r>
            <a:r>
              <a:rPr lang="en-US" sz="1900" dirty="0">
                <a:latin typeface="+mj-lt"/>
                <a:ea typeface="+mj-ea"/>
                <a:cs typeface="+mj-cs"/>
              </a:rPr>
              <a:t> (</a:t>
            </a:r>
            <a:r>
              <a:rPr lang="en-US" sz="1900" b="1" dirty="0">
                <a:solidFill>
                  <a:srgbClr val="FF0000"/>
                </a:solidFill>
                <a:latin typeface="+mj-lt"/>
                <a:ea typeface="+mj-ea"/>
                <a:cs typeface="+mj-cs"/>
              </a:rPr>
              <a:t>coordination des courses pour </a:t>
            </a:r>
            <a:r>
              <a:rPr lang="en-US" sz="1900" b="1" dirty="0" err="1">
                <a:solidFill>
                  <a:srgbClr val="FF0000"/>
                </a:solidFill>
                <a:latin typeface="+mj-lt"/>
                <a:ea typeface="+mj-ea"/>
                <a:cs typeface="+mj-cs"/>
              </a:rPr>
              <a:t>largeur</a:t>
            </a:r>
            <a:r>
              <a:rPr lang="en-US" sz="1900" b="1" dirty="0">
                <a:solidFill>
                  <a:srgbClr val="FF0000"/>
                </a:solidFill>
                <a:latin typeface="+mj-lt"/>
                <a:ea typeface="+mj-ea"/>
                <a:cs typeface="+mj-cs"/>
              </a:rPr>
              <a:t> </a:t>
            </a:r>
            <a:r>
              <a:rPr lang="en-US" sz="1900" b="1" dirty="0" err="1">
                <a:solidFill>
                  <a:srgbClr val="FF0000"/>
                </a:solidFill>
                <a:latin typeface="+mj-lt"/>
                <a:ea typeface="+mj-ea"/>
                <a:cs typeface="+mj-cs"/>
              </a:rPr>
              <a:t>profondeur</a:t>
            </a:r>
            <a:r>
              <a:rPr lang="en-US" sz="1900" dirty="0">
                <a:latin typeface="+mj-lt"/>
                <a:ea typeface="+mj-ea"/>
                <a:cs typeface="+mj-cs"/>
              </a:rPr>
              <a:t>)</a:t>
            </a:r>
            <a:br>
              <a:rPr lang="en-US" sz="1900" dirty="0">
                <a:latin typeface="+mj-lt"/>
                <a:ea typeface="+mj-ea"/>
                <a:cs typeface="+mj-cs"/>
              </a:rPr>
            </a:br>
            <a:r>
              <a:rPr lang="en-US" sz="1900" dirty="0">
                <a:latin typeface="+mj-lt"/>
                <a:ea typeface="+mj-ea"/>
                <a:cs typeface="+mj-cs"/>
              </a:rPr>
              <a:t>-</a:t>
            </a:r>
            <a:r>
              <a:rPr lang="en-US" sz="1900" b="1" dirty="0">
                <a:solidFill>
                  <a:srgbClr val="FF0000"/>
                </a:solidFill>
                <a:latin typeface="+mj-lt"/>
                <a:ea typeface="+mj-ea"/>
                <a:cs typeface="+mj-cs"/>
              </a:rPr>
              <a:t>Jeu à 2 </a:t>
            </a:r>
            <a:r>
              <a:rPr lang="en-US" sz="1900" dirty="0">
                <a:latin typeface="+mj-lt"/>
                <a:ea typeface="+mj-ea"/>
                <a:cs typeface="+mj-cs"/>
              </a:rPr>
              <a:t>à 3 (</a:t>
            </a:r>
            <a:r>
              <a:rPr lang="en-US" sz="1900" dirty="0" err="1">
                <a:latin typeface="+mj-lt"/>
                <a:ea typeface="+mj-ea"/>
                <a:cs typeface="+mj-cs"/>
              </a:rPr>
              <a:t>Tromperies</a:t>
            </a:r>
            <a:r>
              <a:rPr lang="en-US" sz="1900" dirty="0">
                <a:latin typeface="+mj-lt"/>
                <a:ea typeface="+mj-ea"/>
                <a:cs typeface="+mj-cs"/>
              </a:rPr>
              <a:t>, </a:t>
            </a:r>
            <a:r>
              <a:rPr lang="en-US" sz="1900" dirty="0" err="1">
                <a:latin typeface="+mj-lt"/>
                <a:ea typeface="+mj-ea"/>
                <a:cs typeface="+mj-cs"/>
              </a:rPr>
              <a:t>fausses</a:t>
            </a:r>
            <a:r>
              <a:rPr lang="en-US" sz="1900" dirty="0">
                <a:latin typeface="+mj-lt"/>
                <a:ea typeface="+mj-ea"/>
                <a:cs typeface="+mj-cs"/>
              </a:rPr>
              <a:t> </a:t>
            </a:r>
            <a:r>
              <a:rPr lang="en-US" sz="1900" dirty="0" err="1">
                <a:latin typeface="+mj-lt"/>
                <a:ea typeface="+mj-ea"/>
                <a:cs typeface="+mj-cs"/>
              </a:rPr>
              <a:t>piste</a:t>
            </a:r>
            <a:r>
              <a:rPr lang="en-US" sz="1900" dirty="0">
                <a:latin typeface="+mj-lt"/>
                <a:ea typeface="+mj-ea"/>
                <a:cs typeface="+mj-cs"/>
              </a:rPr>
              <a:t>, courses </a:t>
            </a:r>
            <a:r>
              <a:rPr lang="en-US" sz="1900" dirty="0" err="1">
                <a:latin typeface="+mj-lt"/>
                <a:ea typeface="+mj-ea"/>
                <a:cs typeface="+mj-cs"/>
              </a:rPr>
              <a:t>croisées</a:t>
            </a:r>
            <a:r>
              <a:rPr lang="en-US" sz="1900" dirty="0">
                <a:latin typeface="+mj-lt"/>
                <a:ea typeface="+mj-ea"/>
                <a:cs typeface="+mj-cs"/>
              </a:rPr>
              <a:t>)</a:t>
            </a:r>
            <a:br>
              <a:rPr lang="en-US" sz="1900" dirty="0">
                <a:latin typeface="+mj-lt"/>
                <a:ea typeface="+mj-ea"/>
                <a:cs typeface="+mj-cs"/>
              </a:rPr>
            </a:br>
            <a:r>
              <a:rPr lang="en-US" sz="1900" dirty="0">
                <a:latin typeface="+mj-lt"/>
                <a:ea typeface="+mj-ea"/>
                <a:cs typeface="+mj-cs"/>
              </a:rPr>
              <a:t>- Conserver sous pression (</a:t>
            </a:r>
            <a:r>
              <a:rPr lang="en-US" sz="1900" b="1" dirty="0">
                <a:solidFill>
                  <a:srgbClr val="FF0000"/>
                </a:solidFill>
                <a:latin typeface="+mj-lt"/>
                <a:ea typeface="+mj-ea"/>
                <a:cs typeface="+mj-cs"/>
              </a:rPr>
              <a:t>se </a:t>
            </a:r>
            <a:r>
              <a:rPr lang="en-US" sz="1900" b="1" dirty="0" err="1">
                <a:solidFill>
                  <a:srgbClr val="FF0000"/>
                </a:solidFill>
                <a:latin typeface="+mj-lt"/>
                <a:ea typeface="+mj-ea"/>
                <a:cs typeface="+mj-cs"/>
              </a:rPr>
              <a:t>positionner</a:t>
            </a:r>
            <a:r>
              <a:rPr lang="en-US" sz="1900" b="1" dirty="0">
                <a:solidFill>
                  <a:srgbClr val="FF0000"/>
                </a:solidFill>
                <a:latin typeface="+mj-lt"/>
                <a:ea typeface="+mj-ea"/>
                <a:cs typeface="+mj-cs"/>
              </a:rPr>
              <a:t> </a:t>
            </a:r>
            <a:r>
              <a:rPr lang="en-US" sz="1900" b="1" dirty="0" err="1">
                <a:solidFill>
                  <a:srgbClr val="FF0000"/>
                </a:solidFill>
                <a:latin typeface="+mj-lt"/>
                <a:ea typeface="+mj-ea"/>
                <a:cs typeface="+mj-cs"/>
              </a:rPr>
              <a:t>en</a:t>
            </a:r>
            <a:r>
              <a:rPr lang="en-US" sz="1900" b="1" dirty="0">
                <a:solidFill>
                  <a:srgbClr val="FF0000"/>
                </a:solidFill>
                <a:latin typeface="+mj-lt"/>
                <a:ea typeface="+mj-ea"/>
                <a:cs typeface="+mj-cs"/>
              </a:rPr>
              <a:t> </a:t>
            </a:r>
            <a:r>
              <a:rPr lang="en-US" sz="1900" b="1" dirty="0" err="1">
                <a:solidFill>
                  <a:srgbClr val="FF0000"/>
                </a:solidFill>
                <a:latin typeface="+mj-lt"/>
                <a:ea typeface="+mj-ea"/>
                <a:cs typeface="+mj-cs"/>
              </a:rPr>
              <a:t>appui</a:t>
            </a:r>
            <a:r>
              <a:rPr lang="en-US" sz="1900" b="1" dirty="0">
                <a:solidFill>
                  <a:srgbClr val="FF0000"/>
                </a:solidFill>
                <a:latin typeface="+mj-lt"/>
                <a:ea typeface="+mj-ea"/>
                <a:cs typeface="+mj-cs"/>
              </a:rPr>
              <a:t>/ course de </a:t>
            </a:r>
            <a:r>
              <a:rPr lang="en-US" sz="1900" b="1" dirty="0" err="1">
                <a:solidFill>
                  <a:srgbClr val="FF0000"/>
                </a:solidFill>
                <a:latin typeface="+mj-lt"/>
                <a:ea typeface="+mj-ea"/>
                <a:cs typeface="+mj-cs"/>
              </a:rPr>
              <a:t>soutien</a:t>
            </a:r>
            <a:r>
              <a:rPr lang="en-US" sz="1900" dirty="0">
                <a:latin typeface="+mj-lt"/>
                <a:ea typeface="+mj-ea"/>
                <a:cs typeface="+mj-cs"/>
              </a:rPr>
              <a:t>)</a:t>
            </a:r>
            <a:br>
              <a:rPr lang="en-US" sz="1900" dirty="0">
                <a:latin typeface="+mj-lt"/>
                <a:ea typeface="+mj-ea"/>
                <a:cs typeface="+mj-cs"/>
              </a:rPr>
            </a:br>
            <a:r>
              <a:rPr lang="en-US" sz="1900" dirty="0">
                <a:latin typeface="+mj-lt"/>
                <a:ea typeface="+mj-ea"/>
                <a:cs typeface="+mj-cs"/>
              </a:rPr>
              <a:t>- </a:t>
            </a:r>
            <a:r>
              <a:rPr lang="en-US" sz="1900" b="1" dirty="0" err="1">
                <a:solidFill>
                  <a:srgbClr val="FF0000"/>
                </a:solidFill>
                <a:latin typeface="+mj-lt"/>
                <a:ea typeface="+mj-ea"/>
                <a:cs typeface="+mj-cs"/>
              </a:rPr>
              <a:t>Sortir</a:t>
            </a:r>
            <a:r>
              <a:rPr lang="en-US" sz="1900" b="1" dirty="0">
                <a:solidFill>
                  <a:srgbClr val="FF0000"/>
                </a:solidFill>
                <a:latin typeface="+mj-lt"/>
                <a:ea typeface="+mj-ea"/>
                <a:cs typeface="+mj-cs"/>
              </a:rPr>
              <a:t> de la </a:t>
            </a:r>
            <a:r>
              <a:rPr lang="en-US" sz="1900" b="1" dirty="0" err="1">
                <a:solidFill>
                  <a:srgbClr val="FF0000"/>
                </a:solidFill>
                <a:latin typeface="+mj-lt"/>
                <a:ea typeface="+mj-ea"/>
                <a:cs typeface="+mj-cs"/>
              </a:rPr>
              <a:t>densité</a:t>
            </a:r>
            <a:r>
              <a:rPr lang="en-US" sz="1900" b="1" dirty="0">
                <a:solidFill>
                  <a:srgbClr val="FF0000"/>
                </a:solidFill>
                <a:latin typeface="+mj-lt"/>
                <a:ea typeface="+mj-ea"/>
                <a:cs typeface="+mj-cs"/>
              </a:rPr>
              <a:t> </a:t>
            </a:r>
            <a:r>
              <a:rPr lang="en-US" sz="1900" dirty="0">
                <a:latin typeface="+mj-lt"/>
                <a:ea typeface="+mj-ea"/>
                <a:cs typeface="+mj-cs"/>
              </a:rPr>
              <a:t>(2C1)</a:t>
            </a:r>
            <a:br>
              <a:rPr lang="en-US" sz="1900" dirty="0">
                <a:latin typeface="+mj-lt"/>
                <a:ea typeface="+mj-ea"/>
                <a:cs typeface="+mj-cs"/>
              </a:rPr>
            </a:br>
            <a:r>
              <a:rPr lang="en-US" sz="1900" dirty="0">
                <a:latin typeface="+mj-lt"/>
                <a:ea typeface="+mj-ea"/>
                <a:cs typeface="+mj-cs"/>
              </a:rPr>
              <a:t>- Donner des </a:t>
            </a:r>
            <a:r>
              <a:rPr lang="en-US" sz="1900" b="1" dirty="0" err="1">
                <a:solidFill>
                  <a:srgbClr val="FF0000"/>
                </a:solidFill>
                <a:latin typeface="+mj-lt"/>
                <a:ea typeface="+mj-ea"/>
                <a:cs typeface="+mj-cs"/>
              </a:rPr>
              <a:t>indicateurs</a:t>
            </a:r>
            <a:r>
              <a:rPr lang="en-US" sz="1900" b="1" dirty="0">
                <a:solidFill>
                  <a:srgbClr val="FF0000"/>
                </a:solidFill>
                <a:latin typeface="+mj-lt"/>
                <a:ea typeface="+mj-ea"/>
                <a:cs typeface="+mj-cs"/>
              </a:rPr>
              <a:t>, des </a:t>
            </a:r>
            <a:r>
              <a:rPr lang="en-US" sz="1900" b="1" dirty="0" err="1">
                <a:solidFill>
                  <a:srgbClr val="FF0000"/>
                </a:solidFill>
                <a:latin typeface="+mj-lt"/>
                <a:ea typeface="+mj-ea"/>
                <a:cs typeface="+mj-cs"/>
              </a:rPr>
              <a:t>déclencheurs</a:t>
            </a:r>
            <a:r>
              <a:rPr lang="en-US" sz="1900" b="1" dirty="0">
                <a:solidFill>
                  <a:srgbClr val="FF0000"/>
                </a:solidFill>
                <a:latin typeface="+mj-lt"/>
                <a:ea typeface="+mj-ea"/>
                <a:cs typeface="+mj-cs"/>
              </a:rPr>
              <a:t> à </a:t>
            </a:r>
            <a:r>
              <a:rPr lang="en-US" sz="1900" b="1" dirty="0" err="1">
                <a:solidFill>
                  <a:srgbClr val="FF0000"/>
                </a:solidFill>
                <a:latin typeface="+mj-lt"/>
                <a:ea typeface="+mj-ea"/>
                <a:cs typeface="+mj-cs"/>
              </a:rPr>
              <a:t>l’action</a:t>
            </a:r>
            <a:r>
              <a:rPr lang="en-US" sz="1900" b="1" dirty="0">
                <a:solidFill>
                  <a:srgbClr val="FF0000"/>
                </a:solidFill>
                <a:latin typeface="+mj-lt"/>
                <a:ea typeface="+mj-ea"/>
                <a:cs typeface="+mj-cs"/>
              </a:rPr>
              <a:t> </a:t>
            </a:r>
            <a:r>
              <a:rPr lang="en-US" sz="1900" dirty="0">
                <a:latin typeface="+mj-lt"/>
                <a:ea typeface="+mj-ea"/>
                <a:cs typeface="+mj-cs"/>
              </a:rPr>
              <a:t>(des </a:t>
            </a:r>
            <a:r>
              <a:rPr lang="en-US" sz="1900" dirty="0" err="1">
                <a:latin typeface="+mj-lt"/>
                <a:ea typeface="+mj-ea"/>
                <a:cs typeface="+mj-cs"/>
              </a:rPr>
              <a:t>cibles</a:t>
            </a:r>
            <a:r>
              <a:rPr lang="en-US" sz="1900" dirty="0">
                <a:latin typeface="+mj-lt"/>
                <a:ea typeface="+mj-ea"/>
                <a:cs typeface="+mj-cs"/>
              </a:rPr>
              <a:t> à </a:t>
            </a:r>
            <a:r>
              <a:rPr lang="en-US" sz="1900" dirty="0" err="1">
                <a:latin typeface="+mj-lt"/>
                <a:ea typeface="+mj-ea"/>
                <a:cs typeface="+mj-cs"/>
              </a:rPr>
              <a:t>atteindre</a:t>
            </a:r>
            <a:r>
              <a:rPr lang="en-US" sz="1900" dirty="0">
                <a:latin typeface="+mj-lt"/>
                <a:ea typeface="+mj-ea"/>
                <a:cs typeface="+mj-cs"/>
              </a:rPr>
              <a:t>)</a:t>
            </a:r>
            <a:br>
              <a:rPr lang="en-US" sz="1900" dirty="0">
                <a:latin typeface="+mj-lt"/>
                <a:ea typeface="+mj-ea"/>
                <a:cs typeface="+mj-cs"/>
              </a:rPr>
            </a:br>
            <a:r>
              <a:rPr lang="en-US" sz="1900" dirty="0">
                <a:latin typeface="+mj-lt"/>
                <a:ea typeface="+mj-ea"/>
                <a:cs typeface="+mj-cs"/>
              </a:rPr>
              <a:t>- </a:t>
            </a:r>
            <a:r>
              <a:rPr lang="en-US" sz="1900" b="1" dirty="0">
                <a:solidFill>
                  <a:srgbClr val="FF0000"/>
                </a:solidFill>
                <a:latin typeface="+mj-lt"/>
                <a:ea typeface="+mj-ea"/>
                <a:cs typeface="+mj-cs"/>
              </a:rPr>
              <a:t>Construction de </a:t>
            </a:r>
            <a:r>
              <a:rPr lang="en-US" sz="1900" b="1" dirty="0" err="1">
                <a:solidFill>
                  <a:srgbClr val="FF0000"/>
                </a:solidFill>
                <a:latin typeface="+mj-lt"/>
                <a:ea typeface="+mj-ea"/>
                <a:cs typeface="+mj-cs"/>
              </a:rPr>
              <a:t>l’espace</a:t>
            </a:r>
            <a:r>
              <a:rPr lang="en-US" sz="1900" b="1" dirty="0">
                <a:solidFill>
                  <a:srgbClr val="FF0000"/>
                </a:solidFill>
                <a:latin typeface="+mj-lt"/>
                <a:ea typeface="+mj-ea"/>
                <a:cs typeface="+mj-cs"/>
              </a:rPr>
              <a:t> (court, long, large) </a:t>
            </a:r>
            <a:br>
              <a:rPr lang="en-US" sz="1900" dirty="0">
                <a:latin typeface="+mj-lt"/>
                <a:ea typeface="+mj-ea"/>
                <a:cs typeface="+mj-cs"/>
              </a:rPr>
            </a:br>
            <a:r>
              <a:rPr lang="en-US" sz="1900" dirty="0">
                <a:latin typeface="+mj-lt"/>
                <a:ea typeface="+mj-ea"/>
                <a:cs typeface="+mj-cs"/>
              </a:rPr>
              <a:t>- Alternance de </a:t>
            </a:r>
            <a:r>
              <a:rPr lang="en-US" sz="1900" b="1" dirty="0">
                <a:solidFill>
                  <a:srgbClr val="FF0000"/>
                </a:solidFill>
                <a:latin typeface="+mj-lt"/>
                <a:ea typeface="+mj-ea"/>
                <a:cs typeface="+mj-cs"/>
              </a:rPr>
              <a:t>jeu large et </a:t>
            </a:r>
            <a:r>
              <a:rPr lang="en-US" sz="1900" b="1" dirty="0" err="1">
                <a:solidFill>
                  <a:srgbClr val="FF0000"/>
                </a:solidFill>
                <a:latin typeface="+mj-lt"/>
                <a:ea typeface="+mj-ea"/>
                <a:cs typeface="+mj-cs"/>
              </a:rPr>
              <a:t>intérieur</a:t>
            </a:r>
            <a:br>
              <a:rPr lang="en-US" sz="1900" dirty="0">
                <a:latin typeface="+mj-lt"/>
                <a:ea typeface="+mj-ea"/>
                <a:cs typeface="+mj-cs"/>
              </a:rPr>
            </a:br>
            <a:r>
              <a:rPr lang="en-US" sz="1900" dirty="0">
                <a:latin typeface="+mj-lt"/>
                <a:ea typeface="+mj-ea"/>
                <a:cs typeface="+mj-cs"/>
              </a:rPr>
              <a:t>- jeu dans le </a:t>
            </a:r>
            <a:r>
              <a:rPr lang="en-US" sz="1900" b="1" dirty="0">
                <a:solidFill>
                  <a:srgbClr val="FF0000"/>
                </a:solidFill>
                <a:latin typeface="+mj-lt"/>
                <a:ea typeface="+mj-ea"/>
                <a:cs typeface="+mj-cs"/>
              </a:rPr>
              <a:t>dos de </a:t>
            </a:r>
            <a:r>
              <a:rPr lang="en-US" sz="1900" b="1" dirty="0" err="1">
                <a:solidFill>
                  <a:srgbClr val="FF0000"/>
                </a:solidFill>
                <a:latin typeface="+mj-lt"/>
                <a:ea typeface="+mj-ea"/>
                <a:cs typeface="+mj-cs"/>
              </a:rPr>
              <a:t>l’adversaire</a:t>
            </a:r>
            <a:br>
              <a:rPr lang="en-US" sz="1900" dirty="0">
                <a:latin typeface="+mj-lt"/>
                <a:ea typeface="+mj-ea"/>
                <a:cs typeface="+mj-cs"/>
              </a:rPr>
            </a:br>
            <a:br>
              <a:rPr lang="en-US" sz="1800" dirty="0">
                <a:latin typeface="+mj-lt"/>
                <a:ea typeface="+mj-ea"/>
                <a:cs typeface="+mj-cs"/>
              </a:rPr>
            </a:br>
            <a:br>
              <a:rPr lang="en-US" sz="1800" dirty="0">
                <a:latin typeface="+mj-lt"/>
                <a:ea typeface="+mj-ea"/>
                <a:cs typeface="+mj-cs"/>
              </a:rPr>
            </a:br>
            <a:br>
              <a:rPr lang="en-US" sz="1300" dirty="0">
                <a:latin typeface="+mj-lt"/>
                <a:ea typeface="+mj-ea"/>
                <a:cs typeface="+mj-cs"/>
              </a:rPr>
            </a:br>
            <a:br>
              <a:rPr lang="en-US" sz="1300" dirty="0">
                <a:latin typeface="+mj-lt"/>
                <a:ea typeface="+mj-ea"/>
                <a:cs typeface="+mj-cs"/>
              </a:rPr>
            </a:br>
            <a:endParaRPr lang="en-US" sz="1300" dirty="0">
              <a:latin typeface="+mj-lt"/>
              <a:ea typeface="+mj-ea"/>
              <a:cs typeface="+mj-cs"/>
            </a:endParaRPr>
          </a:p>
        </p:txBody>
      </p:sp>
      <p:cxnSp>
        <p:nvCxnSpPr>
          <p:cNvPr id="12" name="Straight Connector 11">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8585" y="3681408"/>
            <a:ext cx="1193482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2212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riangle isocèle 14">
            <a:extLst>
              <a:ext uri="{FF2B5EF4-FFF2-40B4-BE49-F238E27FC236}">
                <a16:creationId xmlns:a16="http://schemas.microsoft.com/office/drawing/2014/main" id="{8E0C79EB-9DCC-4B80-94E9-1F65E811BC44}"/>
              </a:ext>
            </a:extLst>
          </p:cNvPr>
          <p:cNvSpPr/>
          <p:nvPr/>
        </p:nvSpPr>
        <p:spPr>
          <a:xfrm>
            <a:off x="10746638" y="5510498"/>
            <a:ext cx="1412359" cy="1264096"/>
          </a:xfrm>
          <a:prstGeom prst="triangle">
            <a:avLst/>
          </a:prstGeom>
          <a:solidFill>
            <a:srgbClr val="FF0000"/>
          </a:solidFill>
          <a:ln>
            <a:noFill/>
          </a:ln>
          <a:effectLst>
            <a:outerShdw blurRad="50800" dist="38100" algn="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1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riangle isocèle 10">
            <a:extLst>
              <a:ext uri="{FF2B5EF4-FFF2-40B4-BE49-F238E27FC236}">
                <a16:creationId xmlns:a16="http://schemas.microsoft.com/office/drawing/2014/main" id="{51120C90-18F6-436E-A25C-DE4B7912C40B}"/>
              </a:ext>
            </a:extLst>
          </p:cNvPr>
          <p:cNvSpPr/>
          <p:nvPr/>
        </p:nvSpPr>
        <p:spPr>
          <a:xfrm rot="5400000">
            <a:off x="202528" y="1016502"/>
            <a:ext cx="1412359" cy="1264096"/>
          </a:xfrm>
          <a:prstGeom prst="triangle">
            <a:avLst/>
          </a:prstGeom>
          <a:solidFill>
            <a:srgbClr val="0559A1"/>
          </a:solidFill>
          <a:ln>
            <a:noFill/>
          </a:ln>
          <a:effectLst>
            <a:outerShdw blurRad="50800" dist="38100" algn="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1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riangle isocèle 4">
            <a:extLst>
              <a:ext uri="{FF2B5EF4-FFF2-40B4-BE49-F238E27FC236}">
                <a16:creationId xmlns:a16="http://schemas.microsoft.com/office/drawing/2014/main" id="{FF7B6756-A766-4BFC-8101-98B9AD7E0F2A}"/>
              </a:ext>
            </a:extLst>
          </p:cNvPr>
          <p:cNvSpPr/>
          <p:nvPr/>
        </p:nvSpPr>
        <p:spPr>
          <a:xfrm rot="5400000">
            <a:off x="869124" y="921098"/>
            <a:ext cx="226621" cy="269166"/>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1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riangle isocèle 5">
            <a:extLst>
              <a:ext uri="{FF2B5EF4-FFF2-40B4-BE49-F238E27FC236}">
                <a16:creationId xmlns:a16="http://schemas.microsoft.com/office/drawing/2014/main" id="{BCE62B72-D698-4B2D-94B8-2E7A7D9065FD}"/>
              </a:ext>
            </a:extLst>
          </p:cNvPr>
          <p:cNvSpPr/>
          <p:nvPr/>
        </p:nvSpPr>
        <p:spPr>
          <a:xfrm rot="5400000">
            <a:off x="13051" y="1008735"/>
            <a:ext cx="1412359" cy="1264096"/>
          </a:xfrm>
          <a:prstGeom prst="triangle">
            <a:avLst/>
          </a:prstGeom>
          <a:pattFill prst="pct10">
            <a:fgClr>
              <a:schemeClr val="bg1"/>
            </a:fgClr>
            <a:bgClr>
              <a:srgbClr val="0559A1"/>
            </a:bgClr>
          </a:patt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13"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Image 6">
            <a:hlinkClick r:id="" action="ppaction://noaction"/>
            <a:extLst>
              <a:ext uri="{FF2B5EF4-FFF2-40B4-BE49-F238E27FC236}">
                <a16:creationId xmlns:a16="http://schemas.microsoft.com/office/drawing/2014/main" id="{17A68D3A-949E-4E5E-B852-0C23062F67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183" y="62680"/>
            <a:ext cx="572416" cy="714738"/>
          </a:xfrm>
          <a:prstGeom prst="rect">
            <a:avLst/>
          </a:prstGeom>
          <a:effectLst>
            <a:outerShdw blurRad="50800" dist="38100" dir="8100000" algn="tr" rotWithShape="0">
              <a:prstClr val="black">
                <a:alpha val="40000"/>
              </a:prstClr>
            </a:outerShdw>
          </a:effectLst>
        </p:spPr>
      </p:pic>
      <p:sp>
        <p:nvSpPr>
          <p:cNvPr id="8" name="Triangle isocèle 7">
            <a:extLst>
              <a:ext uri="{FF2B5EF4-FFF2-40B4-BE49-F238E27FC236}">
                <a16:creationId xmlns:a16="http://schemas.microsoft.com/office/drawing/2014/main" id="{6852B379-DFF5-4305-95FC-8799CAC25196}"/>
              </a:ext>
            </a:extLst>
          </p:cNvPr>
          <p:cNvSpPr/>
          <p:nvPr/>
        </p:nvSpPr>
        <p:spPr>
          <a:xfrm>
            <a:off x="11025352" y="5744887"/>
            <a:ext cx="1022390" cy="989204"/>
          </a:xfrm>
          <a:prstGeom prst="triangle">
            <a:avLst/>
          </a:prstGeom>
          <a:pattFill prst="pct10">
            <a:fgClr>
              <a:srgbClr val="12326E"/>
            </a:fgClr>
            <a:bgClr>
              <a:srgbClr val="FF00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1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riangle isocèle 8">
            <a:extLst>
              <a:ext uri="{FF2B5EF4-FFF2-40B4-BE49-F238E27FC236}">
                <a16:creationId xmlns:a16="http://schemas.microsoft.com/office/drawing/2014/main" id="{278C11A9-F8F2-49FE-9D73-A00F15A450EA}"/>
              </a:ext>
            </a:extLst>
          </p:cNvPr>
          <p:cNvSpPr/>
          <p:nvPr/>
        </p:nvSpPr>
        <p:spPr>
          <a:xfrm rot="5400000">
            <a:off x="11129518" y="5663746"/>
            <a:ext cx="225951" cy="2752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13"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4" descr="Afficher l’image source">
            <a:extLst>
              <a:ext uri="{FF2B5EF4-FFF2-40B4-BE49-F238E27FC236}">
                <a16:creationId xmlns:a16="http://schemas.microsoft.com/office/drawing/2014/main" id="{7174BF7F-95DB-4F56-ADD0-AA1ACCDE4A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275" y="137421"/>
            <a:ext cx="572417" cy="65228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2" name="ZoneTexte 11">
            <a:extLst>
              <a:ext uri="{FF2B5EF4-FFF2-40B4-BE49-F238E27FC236}">
                <a16:creationId xmlns:a16="http://schemas.microsoft.com/office/drawing/2014/main" id="{628FCF88-898C-465C-B893-CA97E79CCB09}"/>
              </a:ext>
            </a:extLst>
          </p:cNvPr>
          <p:cNvSpPr txBox="1"/>
          <p:nvPr/>
        </p:nvSpPr>
        <p:spPr>
          <a:xfrm>
            <a:off x="0" y="2380159"/>
            <a:ext cx="12192000" cy="923330"/>
          </a:xfrm>
          <a:prstGeom prst="rect">
            <a:avLst/>
          </a:prstGeom>
          <a:noFill/>
        </p:spPr>
        <p:txBody>
          <a:bodyPr wrap="square" rtlCol="0">
            <a:spAutoFit/>
          </a:bodyPr>
          <a:lstStyle/>
          <a:p>
            <a:pPr algn="ctr"/>
            <a:r>
              <a:rPr lang="fr-FR" sz="5400" dirty="0">
                <a:solidFill>
                  <a:srgbClr val="FF0000"/>
                </a:solidFill>
                <a:latin typeface="FFF"/>
              </a:rPr>
              <a:t>Les Formations</a:t>
            </a:r>
          </a:p>
        </p:txBody>
      </p:sp>
      <p:pic>
        <p:nvPicPr>
          <p:cNvPr id="2" name="Image 1" descr="Une image contenant texte, logo, Marque, symbole&#10;&#10;Description générée automatiquement">
            <a:extLst>
              <a:ext uri="{FF2B5EF4-FFF2-40B4-BE49-F238E27FC236}">
                <a16:creationId xmlns:a16="http://schemas.microsoft.com/office/drawing/2014/main" id="{D3D7BC66-5987-6067-FD52-3957775987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1278" y="173150"/>
            <a:ext cx="496571" cy="639152"/>
          </a:xfrm>
          <a:prstGeom prst="rect">
            <a:avLst/>
          </a:prstGeom>
        </p:spPr>
      </p:pic>
    </p:spTree>
    <p:extLst>
      <p:ext uri="{BB962C8B-B14F-4D97-AF65-F5344CB8AC3E}">
        <p14:creationId xmlns:p14="http://schemas.microsoft.com/office/powerpoint/2010/main" val="3099280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e 21">
            <a:extLst>
              <a:ext uri="{FF2B5EF4-FFF2-40B4-BE49-F238E27FC236}">
                <a16:creationId xmlns:a16="http://schemas.microsoft.com/office/drawing/2014/main" id="{CAB7E03F-449B-9D25-5093-98CBBCB5CD14}"/>
              </a:ext>
            </a:extLst>
          </p:cNvPr>
          <p:cNvGrpSpPr/>
          <p:nvPr/>
        </p:nvGrpSpPr>
        <p:grpSpPr>
          <a:xfrm>
            <a:off x="0" y="-1"/>
            <a:ext cx="12191999" cy="1192877"/>
            <a:chOff x="0" y="-1"/>
            <a:chExt cx="12191999" cy="1192877"/>
          </a:xfrm>
        </p:grpSpPr>
        <p:pic>
          <p:nvPicPr>
            <p:cNvPr id="8" name="Image 7">
              <a:extLst>
                <a:ext uri="{FF2B5EF4-FFF2-40B4-BE49-F238E27FC236}">
                  <a16:creationId xmlns:a16="http://schemas.microsoft.com/office/drawing/2014/main" id="{F344C08E-D49D-EB48-A9CC-95F26EB2B81A}"/>
                </a:ext>
              </a:extLst>
            </p:cNvPr>
            <p:cNvPicPr>
              <a:picLocks noChangeAspect="1"/>
            </p:cNvPicPr>
            <p:nvPr/>
          </p:nvPicPr>
          <p:blipFill rotWithShape="1">
            <a:blip r:embed="rId2"/>
            <a:srcRect r="53298" b="67639"/>
            <a:stretch/>
          </p:blipFill>
          <p:spPr>
            <a:xfrm>
              <a:off x="0" y="-1"/>
              <a:ext cx="1280160" cy="1192877"/>
            </a:xfrm>
            <a:prstGeom prst="rect">
              <a:avLst/>
            </a:prstGeom>
          </p:spPr>
        </p:pic>
        <p:pic>
          <p:nvPicPr>
            <p:cNvPr id="9" name="Image 8">
              <a:extLst>
                <a:ext uri="{FF2B5EF4-FFF2-40B4-BE49-F238E27FC236}">
                  <a16:creationId xmlns:a16="http://schemas.microsoft.com/office/drawing/2014/main" id="{8B1F189F-15DF-DBE3-CD08-E9F2ED855174}"/>
                </a:ext>
              </a:extLst>
            </p:cNvPr>
            <p:cNvPicPr>
              <a:picLocks noChangeAspect="1"/>
            </p:cNvPicPr>
            <p:nvPr/>
          </p:nvPicPr>
          <p:blipFill rotWithShape="1">
            <a:blip r:embed="rId2"/>
            <a:srcRect t="64231" b="5795"/>
            <a:stretch/>
          </p:blipFill>
          <p:spPr>
            <a:xfrm rot="10800000">
              <a:off x="9999060" y="0"/>
              <a:ext cx="2192939" cy="883920"/>
            </a:xfrm>
            <a:prstGeom prst="rect">
              <a:avLst/>
            </a:prstGeom>
          </p:spPr>
        </p:pic>
      </p:grpSp>
      <p:grpSp>
        <p:nvGrpSpPr>
          <p:cNvPr id="2" name="Groupe 1">
            <a:extLst>
              <a:ext uri="{FF2B5EF4-FFF2-40B4-BE49-F238E27FC236}">
                <a16:creationId xmlns:a16="http://schemas.microsoft.com/office/drawing/2014/main" id="{A6F77E97-1FC1-7F1B-E947-2A4240F7D2DC}"/>
              </a:ext>
            </a:extLst>
          </p:cNvPr>
          <p:cNvGrpSpPr/>
          <p:nvPr/>
        </p:nvGrpSpPr>
        <p:grpSpPr>
          <a:xfrm>
            <a:off x="113101" y="6153623"/>
            <a:ext cx="11943006" cy="797407"/>
            <a:chOff x="113101" y="6153623"/>
            <a:chExt cx="11943006" cy="797407"/>
          </a:xfrm>
        </p:grpSpPr>
        <p:pic>
          <p:nvPicPr>
            <p:cNvPr id="17" name="Image 16">
              <a:extLst>
                <a:ext uri="{FF2B5EF4-FFF2-40B4-BE49-F238E27FC236}">
                  <a16:creationId xmlns:a16="http://schemas.microsoft.com/office/drawing/2014/main" id="{68830D6D-3179-4230-B04A-F866B2A72F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101" y="6153623"/>
              <a:ext cx="744152" cy="797407"/>
            </a:xfrm>
            <a:prstGeom prst="rect">
              <a:avLst/>
            </a:prstGeom>
          </p:spPr>
        </p:pic>
        <p:grpSp>
          <p:nvGrpSpPr>
            <p:cNvPr id="18" name="Groupe 17">
              <a:extLst>
                <a:ext uri="{FF2B5EF4-FFF2-40B4-BE49-F238E27FC236}">
                  <a16:creationId xmlns:a16="http://schemas.microsoft.com/office/drawing/2014/main" id="{75CE761F-7814-BAD4-E846-66030408874E}"/>
                </a:ext>
              </a:extLst>
            </p:cNvPr>
            <p:cNvGrpSpPr/>
            <p:nvPr/>
          </p:nvGrpSpPr>
          <p:grpSpPr>
            <a:xfrm>
              <a:off x="857253" y="6337581"/>
              <a:ext cx="11198854" cy="458631"/>
              <a:chOff x="847093" y="6168282"/>
              <a:chExt cx="11198854" cy="458631"/>
            </a:xfrm>
          </p:grpSpPr>
          <p:pic>
            <p:nvPicPr>
              <p:cNvPr id="19" name="Image 18">
                <a:extLst>
                  <a:ext uri="{FF2B5EF4-FFF2-40B4-BE49-F238E27FC236}">
                    <a16:creationId xmlns:a16="http://schemas.microsoft.com/office/drawing/2014/main" id="{0D7773C6-B107-9BAC-23F5-E7A15A86C5D6}"/>
                  </a:ext>
                </a:extLst>
              </p:cNvPr>
              <p:cNvPicPr>
                <a:picLocks noChangeAspect="1"/>
              </p:cNvPicPr>
              <p:nvPr/>
            </p:nvPicPr>
            <p:blipFill>
              <a:blip r:embed="rId4"/>
              <a:stretch>
                <a:fillRect/>
              </a:stretch>
            </p:blipFill>
            <p:spPr>
              <a:xfrm>
                <a:off x="847093" y="6266019"/>
                <a:ext cx="11133749" cy="266411"/>
              </a:xfrm>
              <a:prstGeom prst="rect">
                <a:avLst/>
              </a:prstGeom>
            </p:spPr>
          </p:pic>
          <p:sp>
            <p:nvSpPr>
              <p:cNvPr id="20" name="Rectangle 19">
                <a:extLst>
                  <a:ext uri="{FF2B5EF4-FFF2-40B4-BE49-F238E27FC236}">
                    <a16:creationId xmlns:a16="http://schemas.microsoft.com/office/drawing/2014/main" id="{757A9CC4-5D0C-AE8C-78AC-53FA613730F2}"/>
                  </a:ext>
                </a:extLst>
              </p:cNvPr>
              <p:cNvSpPr/>
              <p:nvPr/>
            </p:nvSpPr>
            <p:spPr>
              <a:xfrm>
                <a:off x="2769863" y="6197439"/>
                <a:ext cx="6232879" cy="429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a:solidFill>
                      <a:schemeClr val="bg1"/>
                    </a:solidFill>
                    <a:latin typeface="Arial Nova" panose="020B0504020202020204" pitchFamily="34" charset="0"/>
                  </a:rPr>
                  <a:t>RASSEMBLEMENT INTERLIGUES DU 26 AU 28/06/2023</a:t>
                </a:r>
              </a:p>
            </p:txBody>
          </p:sp>
          <p:sp>
            <p:nvSpPr>
              <p:cNvPr id="21" name="Espace réservé du numéro de diapositive 3">
                <a:extLst>
                  <a:ext uri="{FF2B5EF4-FFF2-40B4-BE49-F238E27FC236}">
                    <a16:creationId xmlns:a16="http://schemas.microsoft.com/office/drawing/2014/main" id="{7F340AD6-FB12-FBA1-8C17-7925DD881E97}"/>
                  </a:ext>
                </a:extLst>
              </p:cNvPr>
              <p:cNvSpPr txBox="1">
                <a:spLocks/>
              </p:cNvSpPr>
              <p:nvPr/>
            </p:nvSpPr>
            <p:spPr>
              <a:xfrm>
                <a:off x="11344907" y="6168282"/>
                <a:ext cx="701040" cy="429492"/>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DB3D389-CD2B-174E-AC57-ECCAE6D39516}" type="slidenum">
                  <a:rPr lang="fr-FR" sz="1400" b="1" smtClean="0">
                    <a:solidFill>
                      <a:schemeClr val="bg1"/>
                    </a:solidFill>
                    <a:latin typeface="FFF Hero" panose="02000808000000020004" pitchFamily="2" charset="0"/>
                  </a:rPr>
                  <a:pPr algn="ctr"/>
                  <a:t>9</a:t>
                </a:fld>
                <a:endParaRPr lang="fr-FR" sz="1400" b="1">
                  <a:solidFill>
                    <a:schemeClr val="bg1"/>
                  </a:solidFill>
                  <a:latin typeface="FFF Hero" panose="02000808000000020004" pitchFamily="2" charset="0"/>
                </a:endParaRPr>
              </a:p>
            </p:txBody>
          </p:sp>
        </p:grpSp>
      </p:grpSp>
      <p:cxnSp>
        <p:nvCxnSpPr>
          <p:cNvPr id="24" name="Connecteur droit 23">
            <a:extLst>
              <a:ext uri="{FF2B5EF4-FFF2-40B4-BE49-F238E27FC236}">
                <a16:creationId xmlns:a16="http://schemas.microsoft.com/office/drawing/2014/main" id="{4C974E6C-DD78-7518-D444-A308E8D03C12}"/>
              </a:ext>
            </a:extLst>
          </p:cNvPr>
          <p:cNvCxnSpPr>
            <a:cxnSpLocks/>
          </p:cNvCxnSpPr>
          <p:nvPr/>
        </p:nvCxnSpPr>
        <p:spPr>
          <a:xfrm>
            <a:off x="2345509" y="646338"/>
            <a:ext cx="6808651" cy="0"/>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sp>
        <p:nvSpPr>
          <p:cNvPr id="25" name="Sous-titre 3">
            <a:extLst>
              <a:ext uri="{FF2B5EF4-FFF2-40B4-BE49-F238E27FC236}">
                <a16:creationId xmlns:a16="http://schemas.microsoft.com/office/drawing/2014/main" id="{DBC8DFEC-F1EA-AE8C-599E-5AE6F92AC043}"/>
              </a:ext>
            </a:extLst>
          </p:cNvPr>
          <p:cNvSpPr txBox="1">
            <a:spLocks/>
          </p:cNvSpPr>
          <p:nvPr/>
        </p:nvSpPr>
        <p:spPr>
          <a:xfrm>
            <a:off x="2222169" y="200640"/>
            <a:ext cx="7104852" cy="429492"/>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algn="l"/>
            <a:r>
              <a:rPr lang="fr-FR" b="1" spc="600" dirty="0">
                <a:solidFill>
                  <a:schemeClr val="accent1">
                    <a:lumMod val="75000"/>
                  </a:schemeClr>
                </a:solidFill>
                <a:latin typeface="FFF Equipe Black" panose="02000A03000000020004" pitchFamily="50" charset="0"/>
                <a:cs typeface="Arial" panose="020B0604020202020204" pitchFamily="34" charset="0"/>
              </a:rPr>
              <a:t>PRIORITES 23-24</a:t>
            </a:r>
          </a:p>
        </p:txBody>
      </p:sp>
      <p:pic>
        <p:nvPicPr>
          <p:cNvPr id="28" name="Image 27">
            <a:extLst>
              <a:ext uri="{FF2B5EF4-FFF2-40B4-BE49-F238E27FC236}">
                <a16:creationId xmlns:a16="http://schemas.microsoft.com/office/drawing/2014/main" id="{6726D80B-259E-B4CD-32DE-8AC9A80429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9726" y="45029"/>
            <a:ext cx="805333" cy="862967"/>
          </a:xfrm>
          <a:prstGeom prst="rect">
            <a:avLst/>
          </a:prstGeom>
          <a:ln>
            <a:noFill/>
          </a:ln>
        </p:spPr>
      </p:pic>
      <p:pic>
        <p:nvPicPr>
          <p:cNvPr id="3" name="Image 2">
            <a:extLst>
              <a:ext uri="{FF2B5EF4-FFF2-40B4-BE49-F238E27FC236}">
                <a16:creationId xmlns:a16="http://schemas.microsoft.com/office/drawing/2014/main" id="{9DC52EDA-2ACD-1EA5-141D-2BA94E96143B}"/>
              </a:ext>
            </a:extLst>
          </p:cNvPr>
          <p:cNvPicPr>
            <a:picLocks noChangeAspect="1"/>
          </p:cNvPicPr>
          <p:nvPr/>
        </p:nvPicPr>
        <p:blipFill>
          <a:blip r:embed="rId5"/>
          <a:stretch>
            <a:fillRect/>
          </a:stretch>
        </p:blipFill>
        <p:spPr>
          <a:xfrm>
            <a:off x="9168836" y="254992"/>
            <a:ext cx="1314726" cy="5286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Image 3">
            <a:extLst>
              <a:ext uri="{FF2B5EF4-FFF2-40B4-BE49-F238E27FC236}">
                <a16:creationId xmlns:a16="http://schemas.microsoft.com/office/drawing/2014/main" id="{B2726229-FD39-7FF1-CDE2-324D931FEC19}"/>
              </a:ext>
            </a:extLst>
          </p:cNvPr>
          <p:cNvPicPr>
            <a:picLocks noChangeAspect="1"/>
          </p:cNvPicPr>
          <p:nvPr/>
        </p:nvPicPr>
        <p:blipFill rotWithShape="1">
          <a:blip r:embed="rId6"/>
          <a:srcRect b="2852"/>
          <a:stretch/>
        </p:blipFill>
        <p:spPr>
          <a:xfrm>
            <a:off x="2592371" y="2959890"/>
            <a:ext cx="6464279" cy="3406848"/>
          </a:xfrm>
          <a:prstGeom prst="rect">
            <a:avLst/>
          </a:prstGeom>
          <a:ln>
            <a:noFill/>
          </a:ln>
          <a:effectLst>
            <a:outerShdw blurRad="292100" dist="139700" dir="2700000" algn="tl" rotWithShape="0">
              <a:srgbClr val="333333">
                <a:alpha val="65000"/>
              </a:srgbClr>
            </a:outerShdw>
          </a:effectLst>
        </p:spPr>
      </p:pic>
      <p:sp>
        <p:nvSpPr>
          <p:cNvPr id="11" name="ZoneTexte 10">
            <a:extLst>
              <a:ext uri="{FF2B5EF4-FFF2-40B4-BE49-F238E27FC236}">
                <a16:creationId xmlns:a16="http://schemas.microsoft.com/office/drawing/2014/main" id="{F03B72B6-13CE-A84F-83F7-A132375F8067}"/>
              </a:ext>
            </a:extLst>
          </p:cNvPr>
          <p:cNvSpPr txBox="1"/>
          <p:nvPr/>
        </p:nvSpPr>
        <p:spPr>
          <a:xfrm>
            <a:off x="571839" y="742754"/>
            <a:ext cx="10981986" cy="292387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lvl="6"/>
            <a:r>
              <a:rPr lang="fr-FR" sz="3200" b="1" dirty="0">
                <a:latin typeface="FFF Hero" panose="02000808000000020004" pitchFamily="2" charset="0"/>
              </a:rPr>
              <a:t>SE CENTRER SUR LE DEPLOIEMENT DU PARCOURS BENEVOLE</a:t>
            </a:r>
          </a:p>
          <a:p>
            <a:pPr marL="3543300" lvl="7" indent="-342900">
              <a:buFont typeface="+mj-lt"/>
              <a:buAutoNum type="arabicPeriod"/>
            </a:pPr>
            <a:r>
              <a:rPr lang="fr-FR" sz="2400" dirty="0">
                <a:latin typeface="FFF Hero" panose="02000808000000020004" pitchFamily="2" charset="0"/>
              </a:rPr>
              <a:t>AF Nouvelles Pratiques (au moins une par département)</a:t>
            </a:r>
          </a:p>
          <a:p>
            <a:pPr marL="3543300" lvl="7" indent="-342900">
              <a:buFont typeface="+mj-lt"/>
              <a:buAutoNum type="arabicPeriod"/>
            </a:pPr>
            <a:r>
              <a:rPr lang="fr-FR" sz="2400" dirty="0">
                <a:latin typeface="FFF Hero" panose="02000808000000020004" pitchFamily="2" charset="0"/>
              </a:rPr>
              <a:t>CFI U6 à Seniors (en lien avec les besoins d’encadrement des équipes)</a:t>
            </a:r>
          </a:p>
          <a:p>
            <a:pPr marL="3543300" lvl="7" indent="-342900">
              <a:buFont typeface="+mj-lt"/>
              <a:buAutoNum type="arabicPeriod"/>
            </a:pPr>
            <a:r>
              <a:rPr lang="fr-FR" sz="2400" dirty="0">
                <a:latin typeface="FFF Hero" panose="02000808000000020004" pitchFamily="2" charset="0"/>
              </a:rPr>
              <a:t>DIPLOMES FEDERAUX</a:t>
            </a:r>
          </a:p>
          <a:p>
            <a:pPr marL="3543300" lvl="7" indent="-342900">
              <a:buFont typeface="+mj-lt"/>
              <a:buAutoNum type="arabicPeriod"/>
            </a:pPr>
            <a:r>
              <a:rPr lang="fr-FR" sz="2400" dirty="0">
                <a:latin typeface="FFF Hero" panose="02000808000000020004" pitchFamily="2" charset="0"/>
              </a:rPr>
              <a:t>Journées complémentaires pour équivalence DF</a:t>
            </a:r>
          </a:p>
        </p:txBody>
      </p:sp>
    </p:spTree>
    <p:extLst>
      <p:ext uri="{BB962C8B-B14F-4D97-AF65-F5344CB8AC3E}">
        <p14:creationId xmlns:p14="http://schemas.microsoft.com/office/powerpoint/2010/main" val="412456122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8178</TotalTime>
  <Words>1522</Words>
  <Application>Microsoft Office PowerPoint</Application>
  <PresentationFormat>Grand écran</PresentationFormat>
  <Paragraphs>346</Paragraphs>
  <Slides>19</Slides>
  <Notes>1</Notes>
  <HiddenSlides>0</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19</vt:i4>
      </vt:variant>
    </vt:vector>
  </HeadingPairs>
  <TitlesOfParts>
    <vt:vector size="32" baseType="lpstr">
      <vt:lpstr>Arial</vt:lpstr>
      <vt:lpstr>Arial Nova</vt:lpstr>
      <vt:lpstr>Calibri</vt:lpstr>
      <vt:lpstr>Calibri Light</vt:lpstr>
      <vt:lpstr>FFF</vt:lpstr>
      <vt:lpstr>FFF Equipe</vt:lpstr>
      <vt:lpstr>FFF Equipe Black</vt:lpstr>
      <vt:lpstr>FFF Hero</vt:lpstr>
      <vt:lpstr>FFF Hero Book</vt:lpstr>
      <vt:lpstr>inherit</vt:lpstr>
      <vt:lpstr>Open Sans</vt:lpstr>
      <vt:lpstr>Wingdings</vt:lpstr>
      <vt:lpstr>Thème Office</vt:lpstr>
      <vt:lpstr>Présentation PowerPoint</vt:lpstr>
      <vt:lpstr>Présentation PowerPoint</vt:lpstr>
      <vt:lpstr>URGENT : Inter secteur U15, samedi 7/10/23 à saint Mamet  selection U16,mardi 24/10/23 contre LOIRE ET HAUTELOIRE au Puy </vt:lpstr>
      <vt:lpstr>CENTRE DE PERFECTIONNEMENT </vt:lpstr>
      <vt:lpstr>Présentation PowerPoint</vt:lpstr>
      <vt:lpstr>LA TECHNIQUE N’EST RIEN D’AUTRE QU’UNE EXPRESSION MOTRICE SPÉCIFIQUE  Equilibre et diversification des déplacements (maitrise des appuis (verticalité) et de l’équilibre (savoir l’anticiper))  Calculs optico-moteurs (lire la trajectoire et la vitesse du ballon, adversaires, partenaires…). Organiser ses déplacements et doser la frappe de balle   Augmentation du volume de manipulation du ballon (Augmentation du nombre et de la variété des trajectoires, des surfaces de contact,des actions sur le ballon)  Dissociation segmentaire et latéralisation (n’utiliser les parties du corps nécessaires à l’action pour agir avec ECONOMIE et PRECISION.(éviter les gestes parasites); segment droit ou/et gauche.  Extension du champ perceptif (Passer d’une centration visuelle exclusive sur le ballon à la prise en compte d’autres paramètres (buts –terrain –adversaires –partenaires…) en développant : L’automatisation gestuelle, La vision périphérique, la dissociation regard/action   Coordination des actions (Passer de la succession d’actions …à un enchaînement fluide) </vt:lpstr>
      <vt:lpstr>CAPACITÉ À UTILISER LE BALLON DANS LES DIFFÉRENTES PHASES DE JEU  individuellement :  -Jonglerie statique et en mouvement - Contrôler au sol le ballon et enchainer un geste le plus rapidement possible - Libération et prises d’espaces.  - Conduire le ballon des 2 pieds , changer de rythme et de direction - Utilisation de la passe de retour.(ESPACE ARRIERE) - Orientation du corps et jeu vers l’avant - Se mettre dans l’intervalle. - Utiliser la bonne surface pour tirer (distance, angle) - Dribbler avec du rythme  DEF : contrer un adversaire, intercepter, charger (jeu de corps)   collectivement :  - S’informer pour décider rapidement (coordination des courses pour largeur profondeur) -Jeu à 2 à 3 (Tromperies, fausses piste, courses croisées) - Conserver sous pression (se positionner en appui/ course de soutien) - Sortir de la densité (2C1) - Donner des indicateurs, des déclencheurs à l’action (des cibles à atteindre) - Construction de l’espace (court, long, large)  - Alternance de jeu large et intérieur - jeu dans le dos de l’adversaire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Outil du Projet Performance Fédéral (PPF) 23/24</vt:lpstr>
      <vt:lpstr>SAISON 23/24</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CAHIER DES CHARGES FINALES DE COUPES</dc:title>
  <dc:creator>Yannick GADEN</dc:creator>
  <cp:lastModifiedBy>NEUVILLE Nicolas</cp:lastModifiedBy>
  <cp:revision>247</cp:revision>
  <cp:lastPrinted>2021-08-26T12:33:11Z</cp:lastPrinted>
  <dcterms:created xsi:type="dcterms:W3CDTF">2019-11-05T10:05:58Z</dcterms:created>
  <dcterms:modified xsi:type="dcterms:W3CDTF">2023-09-11T12:56:56Z</dcterms:modified>
</cp:coreProperties>
</file>